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4"/>
  </p:sldMasterIdLst>
  <p:notesMasterIdLst>
    <p:notesMasterId r:id="rId12"/>
  </p:notesMasterIdLst>
  <p:handoutMasterIdLst>
    <p:handoutMasterId r:id="rId13"/>
  </p:handoutMasterIdLst>
  <p:sldIdLst>
    <p:sldId id="262" r:id="rId5"/>
    <p:sldId id="297" r:id="rId6"/>
    <p:sldId id="296" r:id="rId7"/>
    <p:sldId id="295" r:id="rId8"/>
    <p:sldId id="289" r:id="rId9"/>
    <p:sldId id="290" r:id="rId10"/>
    <p:sldId id="27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952">
          <p15:clr>
            <a:srgbClr val="A4A3A4"/>
          </p15:clr>
        </p15:guide>
        <p15:guide id="4" pos="2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FF"/>
    <a:srgbClr val="96C31E"/>
    <a:srgbClr val="FF6600"/>
    <a:srgbClr val="FF66FF"/>
    <a:srgbClr val="FF66CC"/>
    <a:srgbClr val="00FFFF"/>
    <a:srgbClr val="FF00FF"/>
    <a:srgbClr val="5A287D"/>
    <a:srgbClr val="D81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20" autoAdjust="0"/>
  </p:normalViewPr>
  <p:slideViewPr>
    <p:cSldViewPr snapToGrid="0" showGuides="1">
      <p:cViewPr varScale="1">
        <p:scale>
          <a:sx n="76" d="100"/>
          <a:sy n="76" d="100"/>
        </p:scale>
        <p:origin x="1642" y="58"/>
      </p:cViewPr>
      <p:guideLst>
        <p:guide orient="horz" pos="2160"/>
        <p:guide pos="2880"/>
        <p:guide orient="horz" pos="952"/>
        <p:guide pos="2136"/>
      </p:guideLst>
    </p:cSldViewPr>
  </p:slideViewPr>
  <p:outlineViewPr>
    <p:cViewPr>
      <p:scale>
        <a:sx n="33" d="100"/>
        <a:sy n="33" d="100"/>
      </p:scale>
      <p:origin x="0" y="108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39" d="100"/>
          <a:sy n="39" d="100"/>
        </p:scale>
        <p:origin x="-1819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FEF8-97EE-47E7-A79E-B4C5D0F32D70}" type="datetimeFigureOut">
              <a:rPr lang="fr-FR" smtClean="0"/>
              <a:t>29/03/2023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C659A-4BE6-47DA-BFF6-C22C4C86D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762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840E483-ECA0-409C-B67B-A0D8C3431733}" type="datetimeFigureOut">
              <a:rPr lang="fr-FR" smtClean="0"/>
              <a:t>29/03/2023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C0ABC4B-D8BD-445B-AAEE-1EC55DAA9F7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910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50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78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_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Rectangle 2938"/>
          <p:cNvSpPr/>
          <p:nvPr userDrawn="1"/>
        </p:nvSpPr>
        <p:spPr>
          <a:xfrm>
            <a:off x="0" y="13724"/>
            <a:ext cx="9144000" cy="6844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64" name="Rectangle 1322"/>
          <p:cNvSpPr/>
          <p:nvPr userDrawn="1"/>
        </p:nvSpPr>
        <p:spPr>
          <a:xfrm>
            <a:off x="3594253" y="710996"/>
            <a:ext cx="4135170" cy="5766004"/>
          </a:xfrm>
          <a:custGeom>
            <a:avLst/>
            <a:gdLst>
              <a:gd name="connsiteX0" fmla="*/ 0 w 4163745"/>
              <a:gd name="connsiteY0" fmla="*/ 0 h 5613604"/>
              <a:gd name="connsiteX1" fmla="*/ 4163745 w 4163745"/>
              <a:gd name="connsiteY1" fmla="*/ 0 h 5613604"/>
              <a:gd name="connsiteX2" fmla="*/ 4163745 w 4163745"/>
              <a:gd name="connsiteY2" fmla="*/ 5613604 h 5613604"/>
              <a:gd name="connsiteX3" fmla="*/ 0 w 4163745"/>
              <a:gd name="connsiteY3" fmla="*/ 5613604 h 5613604"/>
              <a:gd name="connsiteX4" fmla="*/ 0 w 4163745"/>
              <a:gd name="connsiteY4" fmla="*/ 0 h 5613604"/>
              <a:gd name="connsiteX0" fmla="*/ 0 w 4163745"/>
              <a:gd name="connsiteY0" fmla="*/ 0 h 5613604"/>
              <a:gd name="connsiteX1" fmla="*/ 3268395 w 4163745"/>
              <a:gd name="connsiteY1" fmla="*/ 600075 h 5613604"/>
              <a:gd name="connsiteX2" fmla="*/ 4163745 w 4163745"/>
              <a:gd name="connsiteY2" fmla="*/ 5613604 h 5613604"/>
              <a:gd name="connsiteX3" fmla="*/ 0 w 4163745"/>
              <a:gd name="connsiteY3" fmla="*/ 5613604 h 5613604"/>
              <a:gd name="connsiteX4" fmla="*/ 0 w 4163745"/>
              <a:gd name="connsiteY4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0 w 4163745"/>
              <a:gd name="connsiteY3" fmla="*/ 5613604 h 5613604"/>
              <a:gd name="connsiteX4" fmla="*/ 0 w 4163745"/>
              <a:gd name="connsiteY4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901548 w 4163745"/>
              <a:gd name="connsiteY3" fmla="*/ 5613604 h 5613604"/>
              <a:gd name="connsiteX4" fmla="*/ 0 w 4163745"/>
              <a:gd name="connsiteY4" fmla="*/ 5613604 h 5613604"/>
              <a:gd name="connsiteX5" fmla="*/ 0 w 4163745"/>
              <a:gd name="connsiteY5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901548 w 4163745"/>
              <a:gd name="connsiteY3" fmla="*/ 5613604 h 5613604"/>
              <a:gd name="connsiteX4" fmla="*/ 762000 w 4163745"/>
              <a:gd name="connsiteY4" fmla="*/ 2994229 h 5613604"/>
              <a:gd name="connsiteX5" fmla="*/ 0 w 4163745"/>
              <a:gd name="connsiteY5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901548 w 4163745"/>
              <a:gd name="connsiteY3" fmla="*/ 5613604 h 5613604"/>
              <a:gd name="connsiteX4" fmla="*/ 19050 w 4163745"/>
              <a:gd name="connsiteY4" fmla="*/ 4842079 h 5613604"/>
              <a:gd name="connsiteX5" fmla="*/ 0 w 4163745"/>
              <a:gd name="connsiteY5" fmla="*/ 0 h 5613604"/>
              <a:gd name="connsiteX0" fmla="*/ 0 w 4163745"/>
              <a:gd name="connsiteY0" fmla="*/ 0 h 5766004"/>
              <a:gd name="connsiteX1" fmla="*/ 4011345 w 4163745"/>
              <a:gd name="connsiteY1" fmla="*/ 228600 h 5766004"/>
              <a:gd name="connsiteX2" fmla="*/ 4163745 w 4163745"/>
              <a:gd name="connsiteY2" fmla="*/ 5613604 h 5766004"/>
              <a:gd name="connsiteX3" fmla="*/ 1492098 w 4163745"/>
              <a:gd name="connsiteY3" fmla="*/ 5766004 h 5766004"/>
              <a:gd name="connsiteX4" fmla="*/ 19050 w 4163745"/>
              <a:gd name="connsiteY4" fmla="*/ 4842079 h 5766004"/>
              <a:gd name="connsiteX5" fmla="*/ 0 w 4163745"/>
              <a:gd name="connsiteY5" fmla="*/ 0 h 5766004"/>
              <a:gd name="connsiteX0" fmla="*/ 0 w 4011345"/>
              <a:gd name="connsiteY0" fmla="*/ 0 h 5766004"/>
              <a:gd name="connsiteX1" fmla="*/ 4011345 w 4011345"/>
              <a:gd name="connsiteY1" fmla="*/ 228600 h 5766004"/>
              <a:gd name="connsiteX2" fmla="*/ 3916095 w 4011345"/>
              <a:gd name="connsiteY2" fmla="*/ 4680154 h 5766004"/>
              <a:gd name="connsiteX3" fmla="*/ 1492098 w 4011345"/>
              <a:gd name="connsiteY3" fmla="*/ 5766004 h 5766004"/>
              <a:gd name="connsiteX4" fmla="*/ 19050 w 4011345"/>
              <a:gd name="connsiteY4" fmla="*/ 4842079 h 5766004"/>
              <a:gd name="connsiteX5" fmla="*/ 0 w 4011345"/>
              <a:gd name="connsiteY5" fmla="*/ 0 h 5766004"/>
              <a:gd name="connsiteX0" fmla="*/ 0 w 4135170"/>
              <a:gd name="connsiteY0" fmla="*/ 0 h 5766004"/>
              <a:gd name="connsiteX1" fmla="*/ 4011345 w 4135170"/>
              <a:gd name="connsiteY1" fmla="*/ 228600 h 5766004"/>
              <a:gd name="connsiteX2" fmla="*/ 4135170 w 4135170"/>
              <a:gd name="connsiteY2" fmla="*/ 5413579 h 5766004"/>
              <a:gd name="connsiteX3" fmla="*/ 1492098 w 4135170"/>
              <a:gd name="connsiteY3" fmla="*/ 5766004 h 5766004"/>
              <a:gd name="connsiteX4" fmla="*/ 19050 w 4135170"/>
              <a:gd name="connsiteY4" fmla="*/ 4842079 h 5766004"/>
              <a:gd name="connsiteX5" fmla="*/ 0 w 4135170"/>
              <a:gd name="connsiteY5" fmla="*/ 0 h 576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5170" h="5766004">
                <a:moveTo>
                  <a:pt x="0" y="0"/>
                </a:moveTo>
                <a:lnTo>
                  <a:pt x="4011345" y="228600"/>
                </a:lnTo>
                <a:lnTo>
                  <a:pt x="4135170" y="5413579"/>
                </a:lnTo>
                <a:lnTo>
                  <a:pt x="1492098" y="5766004"/>
                </a:lnTo>
                <a:lnTo>
                  <a:pt x="19050" y="48420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4000">
                <a:schemeClr val="accent2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65266" y="550070"/>
            <a:ext cx="911134" cy="1000649"/>
            <a:chOff x="2023" y="1221"/>
            <a:chExt cx="1710" cy="1878"/>
          </a:xfrm>
        </p:grpSpPr>
        <p:sp>
          <p:nvSpPr>
            <p:cNvPr id="8" name="Rectangle 14"/>
            <p:cNvSpPr>
              <a:spLocks noChangeArrowheads="1"/>
            </p:cNvSpPr>
            <p:nvPr userDrawn="1"/>
          </p:nvSpPr>
          <p:spPr bwMode="auto">
            <a:xfrm>
              <a:off x="2023" y="2206"/>
              <a:ext cx="20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15"/>
            <p:cNvSpPr>
              <a:spLocks/>
            </p:cNvSpPr>
            <p:nvPr userDrawn="1"/>
          </p:nvSpPr>
          <p:spPr bwMode="auto">
            <a:xfrm>
              <a:off x="2073" y="2206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8 w 66"/>
                <a:gd name="T7" fmla="*/ 73 h 75"/>
                <a:gd name="T8" fmla="*/ 44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9 w 66"/>
                <a:gd name="T21" fmla="*/ 3 h 75"/>
                <a:gd name="T22" fmla="*/ 23 w 66"/>
                <a:gd name="T23" fmla="*/ 9 h 75"/>
                <a:gd name="T24" fmla="*/ 53 w 66"/>
                <a:gd name="T25" fmla="*/ 61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9" y="75"/>
                    <a:pt x="55" y="75"/>
                  </a:cubicBezTo>
                  <a:cubicBezTo>
                    <a:pt x="52" y="75"/>
                    <a:pt x="50" y="75"/>
                    <a:pt x="48" y="73"/>
                  </a:cubicBezTo>
                  <a:cubicBezTo>
                    <a:pt x="47" y="72"/>
                    <a:pt x="46" y="70"/>
                    <a:pt x="44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7" y="1"/>
                    <a:pt x="19" y="3"/>
                  </a:cubicBezTo>
                  <a:cubicBezTo>
                    <a:pt x="20" y="3"/>
                    <a:pt x="21" y="5"/>
                    <a:pt x="23" y="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2201" y="2206"/>
              <a:ext cx="88" cy="112"/>
            </a:xfrm>
            <a:custGeom>
              <a:avLst/>
              <a:gdLst>
                <a:gd name="T0" fmla="*/ 58 w 58"/>
                <a:gd name="T1" fmla="*/ 11 h 74"/>
                <a:gd name="T2" fmla="*/ 24 w 58"/>
                <a:gd name="T3" fmla="*/ 11 h 74"/>
                <a:gd name="T4" fmla="*/ 14 w 58"/>
                <a:gd name="T5" fmla="*/ 14 h 74"/>
                <a:gd name="T6" fmla="*/ 13 w 58"/>
                <a:gd name="T7" fmla="*/ 24 h 74"/>
                <a:gd name="T8" fmla="*/ 16 w 58"/>
                <a:gd name="T9" fmla="*/ 30 h 74"/>
                <a:gd name="T10" fmla="*/ 24 w 58"/>
                <a:gd name="T11" fmla="*/ 32 h 74"/>
                <a:gd name="T12" fmla="*/ 38 w 58"/>
                <a:gd name="T13" fmla="*/ 32 h 74"/>
                <a:gd name="T14" fmla="*/ 53 w 58"/>
                <a:gd name="T15" fmla="*/ 36 h 74"/>
                <a:gd name="T16" fmla="*/ 58 w 58"/>
                <a:gd name="T17" fmla="*/ 47 h 74"/>
                <a:gd name="T18" fmla="*/ 58 w 58"/>
                <a:gd name="T19" fmla="*/ 58 h 74"/>
                <a:gd name="T20" fmla="*/ 53 w 58"/>
                <a:gd name="T21" fmla="*/ 70 h 74"/>
                <a:gd name="T22" fmla="*/ 38 w 58"/>
                <a:gd name="T23" fmla="*/ 74 h 74"/>
                <a:gd name="T24" fmla="*/ 0 w 58"/>
                <a:gd name="T25" fmla="*/ 74 h 74"/>
                <a:gd name="T26" fmla="*/ 0 w 58"/>
                <a:gd name="T27" fmla="*/ 63 h 74"/>
                <a:gd name="T28" fmla="*/ 34 w 58"/>
                <a:gd name="T29" fmla="*/ 63 h 74"/>
                <a:gd name="T30" fmla="*/ 44 w 58"/>
                <a:gd name="T31" fmla="*/ 60 h 74"/>
                <a:gd name="T32" fmla="*/ 45 w 58"/>
                <a:gd name="T33" fmla="*/ 50 h 74"/>
                <a:gd name="T34" fmla="*/ 34 w 58"/>
                <a:gd name="T35" fmla="*/ 42 h 74"/>
                <a:gd name="T36" fmla="*/ 20 w 58"/>
                <a:gd name="T37" fmla="*/ 42 h 74"/>
                <a:gd name="T38" fmla="*/ 6 w 58"/>
                <a:gd name="T39" fmla="*/ 38 h 74"/>
                <a:gd name="T40" fmla="*/ 0 w 58"/>
                <a:gd name="T41" fmla="*/ 27 h 74"/>
                <a:gd name="T42" fmla="*/ 0 w 58"/>
                <a:gd name="T43" fmla="*/ 16 h 74"/>
                <a:gd name="T44" fmla="*/ 6 w 58"/>
                <a:gd name="T45" fmla="*/ 3 h 74"/>
                <a:gd name="T46" fmla="*/ 20 w 58"/>
                <a:gd name="T47" fmla="*/ 0 h 74"/>
                <a:gd name="T48" fmla="*/ 58 w 58"/>
                <a:gd name="T49" fmla="*/ 0 h 74"/>
                <a:gd name="T50" fmla="*/ 58 w 58"/>
                <a:gd name="T5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74">
                  <a:moveTo>
                    <a:pt x="58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19" y="11"/>
                    <a:pt x="15" y="12"/>
                    <a:pt x="14" y="14"/>
                  </a:cubicBezTo>
                  <a:cubicBezTo>
                    <a:pt x="13" y="16"/>
                    <a:pt x="13" y="19"/>
                    <a:pt x="13" y="24"/>
                  </a:cubicBezTo>
                  <a:cubicBezTo>
                    <a:pt x="13" y="26"/>
                    <a:pt x="14" y="28"/>
                    <a:pt x="16" y="30"/>
                  </a:cubicBezTo>
                  <a:cubicBezTo>
                    <a:pt x="18" y="31"/>
                    <a:pt x="21" y="32"/>
                    <a:pt x="24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44" y="32"/>
                    <a:pt x="49" y="33"/>
                    <a:pt x="53" y="36"/>
                  </a:cubicBezTo>
                  <a:cubicBezTo>
                    <a:pt x="56" y="38"/>
                    <a:pt x="58" y="42"/>
                    <a:pt x="58" y="47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64"/>
                    <a:pt x="56" y="67"/>
                    <a:pt x="53" y="70"/>
                  </a:cubicBezTo>
                  <a:cubicBezTo>
                    <a:pt x="49" y="73"/>
                    <a:pt x="44" y="74"/>
                    <a:pt x="38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9" y="63"/>
                    <a:pt x="43" y="62"/>
                    <a:pt x="44" y="60"/>
                  </a:cubicBezTo>
                  <a:cubicBezTo>
                    <a:pt x="45" y="58"/>
                    <a:pt x="45" y="55"/>
                    <a:pt x="45" y="50"/>
                  </a:cubicBezTo>
                  <a:cubicBezTo>
                    <a:pt x="45" y="45"/>
                    <a:pt x="41" y="42"/>
                    <a:pt x="34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4" y="42"/>
                    <a:pt x="9" y="41"/>
                    <a:pt x="6" y="38"/>
                  </a:cubicBezTo>
                  <a:cubicBezTo>
                    <a:pt x="2" y="36"/>
                    <a:pt x="0" y="32"/>
                    <a:pt x="0" y="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2" y="7"/>
                    <a:pt x="6" y="3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58" y="11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17"/>
            <p:cNvSpPr>
              <a:spLocks/>
            </p:cNvSpPr>
            <p:nvPr userDrawn="1"/>
          </p:nvSpPr>
          <p:spPr bwMode="auto">
            <a:xfrm>
              <a:off x="2313" y="2206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Rectangle 18"/>
            <p:cNvSpPr>
              <a:spLocks noChangeArrowheads="1"/>
            </p:cNvSpPr>
            <p:nvPr userDrawn="1"/>
          </p:nvSpPr>
          <p:spPr bwMode="auto">
            <a:xfrm>
              <a:off x="2422" y="2206"/>
              <a:ext cx="21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2464" y="2206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3 w 87"/>
                <a:gd name="T3" fmla="*/ 17 h 112"/>
                <a:gd name="T4" fmla="*/ 53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3" y="17"/>
                  </a:lnTo>
                  <a:lnTo>
                    <a:pt x="53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20"/>
            <p:cNvSpPr>
              <a:spLocks/>
            </p:cNvSpPr>
            <p:nvPr userDrawn="1"/>
          </p:nvSpPr>
          <p:spPr bwMode="auto">
            <a:xfrm>
              <a:off x="2572" y="2206"/>
              <a:ext cx="100" cy="112"/>
            </a:xfrm>
            <a:custGeom>
              <a:avLst/>
              <a:gdLst>
                <a:gd name="T0" fmla="*/ 66 w 66"/>
                <a:gd name="T1" fmla="*/ 56 h 74"/>
                <a:gd name="T2" fmla="*/ 65 w 66"/>
                <a:gd name="T3" fmla="*/ 63 h 74"/>
                <a:gd name="T4" fmla="*/ 60 w 66"/>
                <a:gd name="T5" fmla="*/ 70 h 74"/>
                <a:gd name="T6" fmla="*/ 52 w 66"/>
                <a:gd name="T7" fmla="*/ 74 h 74"/>
                <a:gd name="T8" fmla="*/ 43 w 66"/>
                <a:gd name="T9" fmla="*/ 74 h 74"/>
                <a:gd name="T10" fmla="*/ 23 w 66"/>
                <a:gd name="T11" fmla="*/ 74 h 74"/>
                <a:gd name="T12" fmla="*/ 14 w 66"/>
                <a:gd name="T13" fmla="*/ 74 h 74"/>
                <a:gd name="T14" fmla="*/ 6 w 66"/>
                <a:gd name="T15" fmla="*/ 70 h 74"/>
                <a:gd name="T16" fmla="*/ 1 w 66"/>
                <a:gd name="T17" fmla="*/ 63 h 74"/>
                <a:gd name="T18" fmla="*/ 0 w 66"/>
                <a:gd name="T19" fmla="*/ 56 h 74"/>
                <a:gd name="T20" fmla="*/ 0 w 66"/>
                <a:gd name="T21" fmla="*/ 0 h 74"/>
                <a:gd name="T22" fmla="*/ 14 w 66"/>
                <a:gd name="T23" fmla="*/ 0 h 74"/>
                <a:gd name="T24" fmla="*/ 14 w 66"/>
                <a:gd name="T25" fmla="*/ 54 h 74"/>
                <a:gd name="T26" fmla="*/ 16 w 66"/>
                <a:gd name="T27" fmla="*/ 61 h 74"/>
                <a:gd name="T28" fmla="*/ 26 w 66"/>
                <a:gd name="T29" fmla="*/ 63 h 74"/>
                <a:gd name="T30" fmla="*/ 40 w 66"/>
                <a:gd name="T31" fmla="*/ 63 h 74"/>
                <a:gd name="T32" fmla="*/ 50 w 66"/>
                <a:gd name="T33" fmla="*/ 61 h 74"/>
                <a:gd name="T34" fmla="*/ 53 w 66"/>
                <a:gd name="T35" fmla="*/ 54 h 74"/>
                <a:gd name="T36" fmla="*/ 53 w 66"/>
                <a:gd name="T37" fmla="*/ 0 h 74"/>
                <a:gd name="T38" fmla="*/ 66 w 66"/>
                <a:gd name="T39" fmla="*/ 0 h 74"/>
                <a:gd name="T40" fmla="*/ 66 w 66"/>
                <a:gd name="T41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74">
                  <a:moveTo>
                    <a:pt x="66" y="56"/>
                  </a:moveTo>
                  <a:cubicBezTo>
                    <a:pt x="66" y="59"/>
                    <a:pt x="65" y="62"/>
                    <a:pt x="65" y="63"/>
                  </a:cubicBezTo>
                  <a:cubicBezTo>
                    <a:pt x="64" y="66"/>
                    <a:pt x="62" y="68"/>
                    <a:pt x="60" y="70"/>
                  </a:cubicBezTo>
                  <a:cubicBezTo>
                    <a:pt x="58" y="72"/>
                    <a:pt x="55" y="73"/>
                    <a:pt x="52" y="74"/>
                  </a:cubicBezTo>
                  <a:cubicBezTo>
                    <a:pt x="51" y="74"/>
                    <a:pt x="48" y="74"/>
                    <a:pt x="4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19" y="74"/>
                    <a:pt x="16" y="74"/>
                    <a:pt x="14" y="74"/>
                  </a:cubicBezTo>
                  <a:cubicBezTo>
                    <a:pt x="11" y="73"/>
                    <a:pt x="8" y="72"/>
                    <a:pt x="6" y="70"/>
                  </a:cubicBezTo>
                  <a:cubicBezTo>
                    <a:pt x="4" y="68"/>
                    <a:pt x="2" y="66"/>
                    <a:pt x="1" y="63"/>
                  </a:cubicBezTo>
                  <a:cubicBezTo>
                    <a:pt x="1" y="62"/>
                    <a:pt x="0" y="59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7"/>
                    <a:pt x="14" y="60"/>
                    <a:pt x="16" y="61"/>
                  </a:cubicBezTo>
                  <a:cubicBezTo>
                    <a:pt x="18" y="63"/>
                    <a:pt x="21" y="63"/>
                    <a:pt x="26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5" y="63"/>
                    <a:pt x="48" y="63"/>
                    <a:pt x="50" y="61"/>
                  </a:cubicBezTo>
                  <a:cubicBezTo>
                    <a:pt x="52" y="60"/>
                    <a:pt x="53" y="58"/>
                    <a:pt x="53" y="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5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21"/>
            <p:cNvSpPr>
              <a:spLocks/>
            </p:cNvSpPr>
            <p:nvPr userDrawn="1"/>
          </p:nvSpPr>
          <p:spPr bwMode="auto">
            <a:xfrm>
              <a:off x="2693" y="2206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22"/>
            <p:cNvSpPr>
              <a:spLocks/>
            </p:cNvSpPr>
            <p:nvPr userDrawn="1"/>
          </p:nvSpPr>
          <p:spPr bwMode="auto">
            <a:xfrm>
              <a:off x="2851" y="2206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8 w 66"/>
                <a:gd name="T7" fmla="*/ 73 h 75"/>
                <a:gd name="T8" fmla="*/ 44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8 w 66"/>
                <a:gd name="T21" fmla="*/ 3 h 75"/>
                <a:gd name="T22" fmla="*/ 23 w 66"/>
                <a:gd name="T23" fmla="*/ 9 h 75"/>
                <a:gd name="T24" fmla="*/ 53 w 66"/>
                <a:gd name="T25" fmla="*/ 61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8" y="75"/>
                    <a:pt x="55" y="75"/>
                  </a:cubicBezTo>
                  <a:cubicBezTo>
                    <a:pt x="52" y="75"/>
                    <a:pt x="49" y="75"/>
                    <a:pt x="48" y="73"/>
                  </a:cubicBezTo>
                  <a:cubicBezTo>
                    <a:pt x="47" y="72"/>
                    <a:pt x="46" y="70"/>
                    <a:pt x="44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4" y="0"/>
                    <a:pt x="17" y="1"/>
                    <a:pt x="18" y="3"/>
                  </a:cubicBezTo>
                  <a:cubicBezTo>
                    <a:pt x="19" y="3"/>
                    <a:pt x="21" y="5"/>
                    <a:pt x="23" y="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23"/>
            <p:cNvSpPr>
              <a:spLocks noEditPoints="1"/>
            </p:cNvSpPr>
            <p:nvPr userDrawn="1"/>
          </p:nvSpPr>
          <p:spPr bwMode="auto">
            <a:xfrm>
              <a:off x="2970" y="2206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6 h 74"/>
                <a:gd name="T6" fmla="*/ 22 w 80"/>
                <a:gd name="T7" fmla="*/ 56 h 74"/>
                <a:gd name="T8" fmla="*/ 14 w 80"/>
                <a:gd name="T9" fmla="*/ 74 h 74"/>
                <a:gd name="T10" fmla="*/ 0 w 80"/>
                <a:gd name="T11" fmla="*/ 74 h 74"/>
                <a:gd name="T12" fmla="*/ 30 w 80"/>
                <a:gd name="T13" fmla="*/ 7 h 74"/>
                <a:gd name="T14" fmla="*/ 40 w 80"/>
                <a:gd name="T15" fmla="*/ 0 h 74"/>
                <a:gd name="T16" fmla="*/ 51 w 80"/>
                <a:gd name="T17" fmla="*/ 7 h 74"/>
                <a:gd name="T18" fmla="*/ 80 w 80"/>
                <a:gd name="T19" fmla="*/ 74 h 74"/>
                <a:gd name="T20" fmla="*/ 54 w 80"/>
                <a:gd name="T21" fmla="*/ 46 h 74"/>
                <a:gd name="T22" fmla="*/ 39 w 80"/>
                <a:gd name="T23" fmla="*/ 13 h 74"/>
                <a:gd name="T24" fmla="*/ 26 w 80"/>
                <a:gd name="T25" fmla="*/ 46 h 74"/>
                <a:gd name="T26" fmla="*/ 54 w 80"/>
                <a:gd name="T27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3"/>
                    <a:pt x="35" y="0"/>
                    <a:pt x="40" y="0"/>
                  </a:cubicBezTo>
                  <a:cubicBezTo>
                    <a:pt x="45" y="0"/>
                    <a:pt x="49" y="3"/>
                    <a:pt x="51" y="7"/>
                  </a:cubicBezTo>
                  <a:lnTo>
                    <a:pt x="80" y="74"/>
                  </a:lnTo>
                  <a:close/>
                  <a:moveTo>
                    <a:pt x="54" y="46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26" y="46"/>
                    <a:pt x="26" y="46"/>
                    <a:pt x="26" y="46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24"/>
            <p:cNvSpPr>
              <a:spLocks/>
            </p:cNvSpPr>
            <p:nvPr userDrawn="1"/>
          </p:nvSpPr>
          <p:spPr bwMode="auto">
            <a:xfrm>
              <a:off x="3091" y="2206"/>
              <a:ext cx="88" cy="112"/>
            </a:xfrm>
            <a:custGeom>
              <a:avLst/>
              <a:gdLst>
                <a:gd name="T0" fmla="*/ 88 w 88"/>
                <a:gd name="T1" fmla="*/ 17 h 112"/>
                <a:gd name="T2" fmla="*/ 54 w 88"/>
                <a:gd name="T3" fmla="*/ 17 h 112"/>
                <a:gd name="T4" fmla="*/ 54 w 88"/>
                <a:gd name="T5" fmla="*/ 112 h 112"/>
                <a:gd name="T6" fmla="*/ 35 w 88"/>
                <a:gd name="T7" fmla="*/ 112 h 112"/>
                <a:gd name="T8" fmla="*/ 35 w 88"/>
                <a:gd name="T9" fmla="*/ 17 h 112"/>
                <a:gd name="T10" fmla="*/ 0 w 88"/>
                <a:gd name="T11" fmla="*/ 17 h 112"/>
                <a:gd name="T12" fmla="*/ 0 w 88"/>
                <a:gd name="T13" fmla="*/ 0 h 112"/>
                <a:gd name="T14" fmla="*/ 88 w 88"/>
                <a:gd name="T15" fmla="*/ 0 h 112"/>
                <a:gd name="T16" fmla="*/ 88 w 88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2">
                  <a:moveTo>
                    <a:pt x="88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5" y="112"/>
                  </a:lnTo>
                  <a:lnTo>
                    <a:pt x="3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Rectangle 25"/>
            <p:cNvSpPr>
              <a:spLocks noChangeArrowheads="1"/>
            </p:cNvSpPr>
            <p:nvPr userDrawn="1"/>
          </p:nvSpPr>
          <p:spPr bwMode="auto">
            <a:xfrm>
              <a:off x="3201" y="2206"/>
              <a:ext cx="20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26"/>
            <p:cNvSpPr>
              <a:spLocks noEditPoints="1"/>
            </p:cNvSpPr>
            <p:nvPr userDrawn="1"/>
          </p:nvSpPr>
          <p:spPr bwMode="auto">
            <a:xfrm>
              <a:off x="3251" y="2206"/>
              <a:ext cx="96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7 w 64"/>
                <a:gd name="T7" fmla="*/ 71 h 74"/>
                <a:gd name="T8" fmla="*/ 0 w 64"/>
                <a:gd name="T9" fmla="*/ 58 h 74"/>
                <a:gd name="T10" fmla="*/ 0 w 64"/>
                <a:gd name="T11" fmla="*/ 17 h 74"/>
                <a:gd name="T12" fmla="*/ 7 w 64"/>
                <a:gd name="T13" fmla="*/ 4 h 74"/>
                <a:gd name="T14" fmla="*/ 22 w 64"/>
                <a:gd name="T15" fmla="*/ 0 h 74"/>
                <a:gd name="T16" fmla="*/ 43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5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6 w 64"/>
                <a:gd name="T31" fmla="*/ 11 h 74"/>
                <a:gd name="T32" fmla="*/ 16 w 64"/>
                <a:gd name="T33" fmla="*/ 13 h 74"/>
                <a:gd name="T34" fmla="*/ 14 w 64"/>
                <a:gd name="T35" fmla="*/ 20 h 74"/>
                <a:gd name="T36" fmla="*/ 14 w 64"/>
                <a:gd name="T37" fmla="*/ 54 h 74"/>
                <a:gd name="T38" fmla="*/ 17 w 64"/>
                <a:gd name="T39" fmla="*/ 62 h 74"/>
                <a:gd name="T40" fmla="*/ 26 w 64"/>
                <a:gd name="T41" fmla="*/ 63 h 74"/>
                <a:gd name="T42" fmla="*/ 39 w 64"/>
                <a:gd name="T43" fmla="*/ 63 h 74"/>
                <a:gd name="T44" fmla="*/ 48 w 64"/>
                <a:gd name="T45" fmla="*/ 62 h 74"/>
                <a:gd name="T46" fmla="*/ 51 w 64"/>
                <a:gd name="T4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9"/>
                    <a:pt x="57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3"/>
                    <a:pt x="7" y="71"/>
                  </a:cubicBezTo>
                  <a:cubicBezTo>
                    <a:pt x="2" y="68"/>
                    <a:pt x="0" y="63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3" y="7"/>
                    <a:pt x="7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5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7"/>
                    <a:pt x="50" y="14"/>
                    <a:pt x="48" y="13"/>
                  </a:cubicBezTo>
                  <a:cubicBezTo>
                    <a:pt x="47" y="12"/>
                    <a:pt x="44" y="11"/>
                    <a:pt x="39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5" y="14"/>
                    <a:pt x="14" y="17"/>
                    <a:pt x="14" y="2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8"/>
                    <a:pt x="15" y="60"/>
                    <a:pt x="17" y="62"/>
                  </a:cubicBezTo>
                  <a:cubicBezTo>
                    <a:pt x="18" y="63"/>
                    <a:pt x="21" y="63"/>
                    <a:pt x="26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4" y="63"/>
                    <a:pt x="46" y="63"/>
                    <a:pt x="48" y="62"/>
                  </a:cubicBezTo>
                  <a:cubicBezTo>
                    <a:pt x="50" y="60"/>
                    <a:pt x="51" y="58"/>
                    <a:pt x="51" y="55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3379" y="2206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7 w 66"/>
                <a:gd name="T7" fmla="*/ 73 h 75"/>
                <a:gd name="T8" fmla="*/ 43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8 w 66"/>
                <a:gd name="T21" fmla="*/ 3 h 75"/>
                <a:gd name="T22" fmla="*/ 22 w 66"/>
                <a:gd name="T23" fmla="*/ 9 h 75"/>
                <a:gd name="T24" fmla="*/ 53 w 66"/>
                <a:gd name="T25" fmla="*/ 61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8" y="75"/>
                    <a:pt x="55" y="75"/>
                  </a:cubicBezTo>
                  <a:cubicBezTo>
                    <a:pt x="52" y="75"/>
                    <a:pt x="49" y="75"/>
                    <a:pt x="47" y="73"/>
                  </a:cubicBezTo>
                  <a:cubicBezTo>
                    <a:pt x="47" y="72"/>
                    <a:pt x="45" y="70"/>
                    <a:pt x="43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19" y="3"/>
                    <a:pt x="20" y="5"/>
                    <a:pt x="22" y="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28"/>
            <p:cNvSpPr>
              <a:spLocks noEditPoints="1"/>
            </p:cNvSpPr>
            <p:nvPr userDrawn="1"/>
          </p:nvSpPr>
          <p:spPr bwMode="auto">
            <a:xfrm>
              <a:off x="3498" y="2206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6 h 74"/>
                <a:gd name="T6" fmla="*/ 22 w 80"/>
                <a:gd name="T7" fmla="*/ 56 h 74"/>
                <a:gd name="T8" fmla="*/ 14 w 80"/>
                <a:gd name="T9" fmla="*/ 74 h 74"/>
                <a:gd name="T10" fmla="*/ 0 w 80"/>
                <a:gd name="T11" fmla="*/ 74 h 74"/>
                <a:gd name="T12" fmla="*/ 29 w 80"/>
                <a:gd name="T13" fmla="*/ 7 h 74"/>
                <a:gd name="T14" fmla="*/ 40 w 80"/>
                <a:gd name="T15" fmla="*/ 0 h 74"/>
                <a:gd name="T16" fmla="*/ 50 w 80"/>
                <a:gd name="T17" fmla="*/ 7 h 74"/>
                <a:gd name="T18" fmla="*/ 80 w 80"/>
                <a:gd name="T19" fmla="*/ 74 h 74"/>
                <a:gd name="T20" fmla="*/ 54 w 80"/>
                <a:gd name="T21" fmla="*/ 46 h 74"/>
                <a:gd name="T22" fmla="*/ 39 w 80"/>
                <a:gd name="T23" fmla="*/ 13 h 74"/>
                <a:gd name="T24" fmla="*/ 26 w 80"/>
                <a:gd name="T25" fmla="*/ 46 h 74"/>
                <a:gd name="T26" fmla="*/ 54 w 80"/>
                <a:gd name="T27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3"/>
                    <a:pt x="35" y="0"/>
                    <a:pt x="40" y="0"/>
                  </a:cubicBezTo>
                  <a:cubicBezTo>
                    <a:pt x="45" y="0"/>
                    <a:pt x="48" y="3"/>
                    <a:pt x="50" y="7"/>
                  </a:cubicBezTo>
                  <a:lnTo>
                    <a:pt x="80" y="74"/>
                  </a:lnTo>
                  <a:close/>
                  <a:moveTo>
                    <a:pt x="54" y="46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26" y="46"/>
                    <a:pt x="26" y="46"/>
                    <a:pt x="26" y="46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3638" y="2206"/>
              <a:ext cx="89" cy="112"/>
            </a:xfrm>
            <a:custGeom>
              <a:avLst/>
              <a:gdLst>
                <a:gd name="T0" fmla="*/ 59 w 59"/>
                <a:gd name="T1" fmla="*/ 74 h 74"/>
                <a:gd name="T2" fmla="*/ 24 w 59"/>
                <a:gd name="T3" fmla="*/ 74 h 74"/>
                <a:gd name="T4" fmla="*/ 6 w 59"/>
                <a:gd name="T5" fmla="*/ 70 h 74"/>
                <a:gd name="T6" fmla="*/ 0 w 59"/>
                <a:gd name="T7" fmla="*/ 56 h 74"/>
                <a:gd name="T8" fmla="*/ 0 w 59"/>
                <a:gd name="T9" fmla="*/ 0 h 74"/>
                <a:gd name="T10" fmla="*/ 13 w 59"/>
                <a:gd name="T11" fmla="*/ 0 h 74"/>
                <a:gd name="T12" fmla="*/ 13 w 59"/>
                <a:gd name="T13" fmla="*/ 54 h 74"/>
                <a:gd name="T14" fmla="*/ 16 w 59"/>
                <a:gd name="T15" fmla="*/ 62 h 74"/>
                <a:gd name="T16" fmla="*/ 27 w 59"/>
                <a:gd name="T17" fmla="*/ 64 h 74"/>
                <a:gd name="T18" fmla="*/ 59 w 59"/>
                <a:gd name="T19" fmla="*/ 64 h 74"/>
                <a:gd name="T20" fmla="*/ 59 w 59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24" y="74"/>
                    <a:pt x="24" y="74"/>
                    <a:pt x="24" y="74"/>
                  </a:cubicBezTo>
                  <a:cubicBezTo>
                    <a:pt x="16" y="74"/>
                    <a:pt x="10" y="73"/>
                    <a:pt x="6" y="70"/>
                  </a:cubicBezTo>
                  <a:cubicBezTo>
                    <a:pt x="2" y="68"/>
                    <a:pt x="0" y="63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8"/>
                    <a:pt x="14" y="60"/>
                    <a:pt x="16" y="62"/>
                  </a:cubicBezTo>
                  <a:cubicBezTo>
                    <a:pt x="18" y="63"/>
                    <a:pt x="22" y="64"/>
                    <a:pt x="27" y="64"/>
                  </a:cubicBezTo>
                  <a:cubicBezTo>
                    <a:pt x="59" y="64"/>
                    <a:pt x="59" y="64"/>
                    <a:pt x="59" y="64"/>
                  </a:cubicBezTo>
                  <a:lnTo>
                    <a:pt x="59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30"/>
            <p:cNvSpPr>
              <a:spLocks noEditPoints="1"/>
            </p:cNvSpPr>
            <p:nvPr userDrawn="1"/>
          </p:nvSpPr>
          <p:spPr bwMode="auto">
            <a:xfrm>
              <a:off x="2023" y="2467"/>
              <a:ext cx="100" cy="112"/>
            </a:xfrm>
            <a:custGeom>
              <a:avLst/>
              <a:gdLst>
                <a:gd name="T0" fmla="*/ 66 w 66"/>
                <a:gd name="T1" fmla="*/ 57 h 74"/>
                <a:gd name="T2" fmla="*/ 60 w 66"/>
                <a:gd name="T3" fmla="*/ 69 h 74"/>
                <a:gd name="T4" fmla="*/ 46 w 66"/>
                <a:gd name="T5" fmla="*/ 74 h 74"/>
                <a:gd name="T6" fmla="*/ 0 w 66"/>
                <a:gd name="T7" fmla="*/ 74 h 74"/>
                <a:gd name="T8" fmla="*/ 0 w 66"/>
                <a:gd name="T9" fmla="*/ 0 h 74"/>
                <a:gd name="T10" fmla="*/ 46 w 66"/>
                <a:gd name="T11" fmla="*/ 0 h 74"/>
                <a:gd name="T12" fmla="*/ 66 w 66"/>
                <a:gd name="T13" fmla="*/ 16 h 74"/>
                <a:gd name="T14" fmla="*/ 66 w 66"/>
                <a:gd name="T15" fmla="*/ 57 h 74"/>
                <a:gd name="T16" fmla="*/ 52 w 66"/>
                <a:gd name="T17" fmla="*/ 53 h 74"/>
                <a:gd name="T18" fmla="*/ 52 w 66"/>
                <a:gd name="T19" fmla="*/ 19 h 74"/>
                <a:gd name="T20" fmla="*/ 42 w 66"/>
                <a:gd name="T21" fmla="*/ 10 h 74"/>
                <a:gd name="T22" fmla="*/ 13 w 66"/>
                <a:gd name="T23" fmla="*/ 10 h 74"/>
                <a:gd name="T24" fmla="*/ 13 w 66"/>
                <a:gd name="T25" fmla="*/ 63 h 74"/>
                <a:gd name="T26" fmla="*/ 42 w 66"/>
                <a:gd name="T27" fmla="*/ 63 h 74"/>
                <a:gd name="T28" fmla="*/ 52 w 66"/>
                <a:gd name="T29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74">
                  <a:moveTo>
                    <a:pt x="66" y="57"/>
                  </a:moveTo>
                  <a:cubicBezTo>
                    <a:pt x="66" y="62"/>
                    <a:pt x="64" y="66"/>
                    <a:pt x="60" y="69"/>
                  </a:cubicBezTo>
                  <a:cubicBezTo>
                    <a:pt x="57" y="72"/>
                    <a:pt x="52" y="74"/>
                    <a:pt x="4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9" y="0"/>
                    <a:pt x="66" y="5"/>
                    <a:pt x="66" y="16"/>
                  </a:cubicBezTo>
                  <a:lnTo>
                    <a:pt x="66" y="57"/>
                  </a:lnTo>
                  <a:close/>
                  <a:moveTo>
                    <a:pt x="52" y="53"/>
                  </a:moveTo>
                  <a:cubicBezTo>
                    <a:pt x="52" y="19"/>
                    <a:pt x="52" y="19"/>
                    <a:pt x="52" y="19"/>
                  </a:cubicBezTo>
                  <a:cubicBezTo>
                    <a:pt x="52" y="13"/>
                    <a:pt x="49" y="10"/>
                    <a:pt x="4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9" y="63"/>
                    <a:pt x="52" y="60"/>
                    <a:pt x="52" y="53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31"/>
            <p:cNvSpPr>
              <a:spLocks/>
            </p:cNvSpPr>
            <p:nvPr userDrawn="1"/>
          </p:nvSpPr>
          <p:spPr bwMode="auto">
            <a:xfrm>
              <a:off x="2155" y="2467"/>
              <a:ext cx="89" cy="112"/>
            </a:xfrm>
            <a:custGeom>
              <a:avLst/>
              <a:gdLst>
                <a:gd name="T0" fmla="*/ 56 w 59"/>
                <a:gd name="T1" fmla="*/ 42 h 74"/>
                <a:gd name="T2" fmla="*/ 13 w 59"/>
                <a:gd name="T3" fmla="*/ 42 h 74"/>
                <a:gd name="T4" fmla="*/ 13 w 59"/>
                <a:gd name="T5" fmla="*/ 55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5 w 59"/>
                <a:gd name="T21" fmla="*/ 4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5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6 w 59"/>
                <a:gd name="T35" fmla="*/ 32 h 74"/>
                <a:gd name="T36" fmla="*/ 56 w 59"/>
                <a:gd name="T3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6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0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5" y="74"/>
                    <a:pt x="9" y="73"/>
                    <a:pt x="6" y="70"/>
                  </a:cubicBezTo>
                  <a:cubicBezTo>
                    <a:pt x="2" y="67"/>
                    <a:pt x="0" y="63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32"/>
            <p:cNvSpPr>
              <a:spLocks/>
            </p:cNvSpPr>
            <p:nvPr userDrawn="1"/>
          </p:nvSpPr>
          <p:spPr bwMode="auto">
            <a:xfrm>
              <a:off x="2351" y="2467"/>
              <a:ext cx="89" cy="112"/>
            </a:xfrm>
            <a:custGeom>
              <a:avLst/>
              <a:gdLst>
                <a:gd name="T0" fmla="*/ 59 w 59"/>
                <a:gd name="T1" fmla="*/ 74 h 74"/>
                <a:gd name="T2" fmla="*/ 24 w 59"/>
                <a:gd name="T3" fmla="*/ 74 h 74"/>
                <a:gd name="T4" fmla="*/ 6 w 59"/>
                <a:gd name="T5" fmla="*/ 70 h 74"/>
                <a:gd name="T6" fmla="*/ 0 w 59"/>
                <a:gd name="T7" fmla="*/ 56 h 74"/>
                <a:gd name="T8" fmla="*/ 0 w 59"/>
                <a:gd name="T9" fmla="*/ 0 h 74"/>
                <a:gd name="T10" fmla="*/ 13 w 59"/>
                <a:gd name="T11" fmla="*/ 0 h 74"/>
                <a:gd name="T12" fmla="*/ 13 w 59"/>
                <a:gd name="T13" fmla="*/ 54 h 74"/>
                <a:gd name="T14" fmla="*/ 17 w 59"/>
                <a:gd name="T15" fmla="*/ 61 h 74"/>
                <a:gd name="T16" fmla="*/ 27 w 59"/>
                <a:gd name="T17" fmla="*/ 63 h 74"/>
                <a:gd name="T18" fmla="*/ 59 w 59"/>
                <a:gd name="T19" fmla="*/ 63 h 74"/>
                <a:gd name="T20" fmla="*/ 59 w 59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24" y="74"/>
                    <a:pt x="24" y="74"/>
                    <a:pt x="24" y="74"/>
                  </a:cubicBezTo>
                  <a:cubicBezTo>
                    <a:pt x="16" y="74"/>
                    <a:pt x="10" y="73"/>
                    <a:pt x="6" y="70"/>
                  </a:cubicBezTo>
                  <a:cubicBezTo>
                    <a:pt x="2" y="67"/>
                    <a:pt x="0" y="63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7"/>
                    <a:pt x="14" y="60"/>
                    <a:pt x="17" y="61"/>
                  </a:cubicBezTo>
                  <a:cubicBezTo>
                    <a:pt x="18" y="63"/>
                    <a:pt x="22" y="63"/>
                    <a:pt x="27" y="63"/>
                  </a:cubicBezTo>
                  <a:cubicBezTo>
                    <a:pt x="59" y="63"/>
                    <a:pt x="59" y="63"/>
                    <a:pt x="59" y="63"/>
                  </a:cubicBezTo>
                  <a:lnTo>
                    <a:pt x="59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33"/>
            <p:cNvSpPr>
              <a:spLocks/>
            </p:cNvSpPr>
            <p:nvPr userDrawn="1"/>
          </p:nvSpPr>
          <p:spPr bwMode="auto">
            <a:xfrm>
              <a:off x="2438" y="2450"/>
              <a:ext cx="20" cy="40"/>
            </a:xfrm>
            <a:custGeom>
              <a:avLst/>
              <a:gdLst>
                <a:gd name="T0" fmla="*/ 13 w 13"/>
                <a:gd name="T1" fmla="*/ 8 h 26"/>
                <a:gd name="T2" fmla="*/ 13 w 13"/>
                <a:gd name="T3" fmla="*/ 12 h 26"/>
                <a:gd name="T4" fmla="*/ 7 w 13"/>
                <a:gd name="T5" fmla="*/ 26 h 26"/>
                <a:gd name="T6" fmla="*/ 0 w 13"/>
                <a:gd name="T7" fmla="*/ 26 h 26"/>
                <a:gd name="T8" fmla="*/ 5 w 13"/>
                <a:gd name="T9" fmla="*/ 14 h 26"/>
                <a:gd name="T10" fmla="*/ 1 w 13"/>
                <a:gd name="T11" fmla="*/ 7 h 26"/>
                <a:gd name="T12" fmla="*/ 3 w 13"/>
                <a:gd name="T13" fmla="*/ 2 h 26"/>
                <a:gd name="T14" fmla="*/ 7 w 13"/>
                <a:gd name="T15" fmla="*/ 0 h 26"/>
                <a:gd name="T16" fmla="*/ 12 w 13"/>
                <a:gd name="T17" fmla="*/ 2 h 26"/>
                <a:gd name="T18" fmla="*/ 13 w 13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6">
                  <a:moveTo>
                    <a:pt x="13" y="8"/>
                  </a:moveTo>
                  <a:cubicBezTo>
                    <a:pt x="13" y="9"/>
                    <a:pt x="13" y="11"/>
                    <a:pt x="13" y="1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1"/>
                    <a:pt x="1" y="9"/>
                    <a:pt x="1" y="7"/>
                  </a:cubicBezTo>
                  <a:cubicBezTo>
                    <a:pt x="1" y="5"/>
                    <a:pt x="1" y="3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2" y="2"/>
                  </a:cubicBezTo>
                  <a:cubicBezTo>
                    <a:pt x="13" y="4"/>
                    <a:pt x="13" y="6"/>
                    <a:pt x="13" y="8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Rectangle 34"/>
            <p:cNvSpPr>
              <a:spLocks noChangeArrowheads="1"/>
            </p:cNvSpPr>
            <p:nvPr userDrawn="1"/>
          </p:nvSpPr>
          <p:spPr bwMode="auto">
            <a:xfrm>
              <a:off x="2495" y="2467"/>
              <a:ext cx="20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35"/>
            <p:cNvSpPr>
              <a:spLocks/>
            </p:cNvSpPr>
            <p:nvPr userDrawn="1"/>
          </p:nvSpPr>
          <p:spPr bwMode="auto">
            <a:xfrm>
              <a:off x="2547" y="2467"/>
              <a:ext cx="99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8 w 66"/>
                <a:gd name="T7" fmla="*/ 73 h 75"/>
                <a:gd name="T8" fmla="*/ 44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9 w 66"/>
                <a:gd name="T21" fmla="*/ 2 h 75"/>
                <a:gd name="T22" fmla="*/ 23 w 66"/>
                <a:gd name="T23" fmla="*/ 8 h 75"/>
                <a:gd name="T24" fmla="*/ 53 w 66"/>
                <a:gd name="T25" fmla="*/ 60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9" y="75"/>
                    <a:pt x="55" y="75"/>
                  </a:cubicBezTo>
                  <a:cubicBezTo>
                    <a:pt x="52" y="75"/>
                    <a:pt x="50" y="74"/>
                    <a:pt x="48" y="73"/>
                  </a:cubicBezTo>
                  <a:cubicBezTo>
                    <a:pt x="47" y="72"/>
                    <a:pt x="46" y="70"/>
                    <a:pt x="44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4" y="0"/>
                    <a:pt x="11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0" y="3"/>
                    <a:pt x="21" y="5"/>
                    <a:pt x="23" y="8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36"/>
            <p:cNvSpPr>
              <a:spLocks/>
            </p:cNvSpPr>
            <p:nvPr userDrawn="1"/>
          </p:nvSpPr>
          <p:spPr bwMode="auto">
            <a:xfrm>
              <a:off x="2678" y="2467"/>
              <a:ext cx="90" cy="112"/>
            </a:xfrm>
            <a:custGeom>
              <a:avLst/>
              <a:gdLst>
                <a:gd name="T0" fmla="*/ 60 w 60"/>
                <a:gd name="T1" fmla="*/ 42 h 74"/>
                <a:gd name="T2" fmla="*/ 14 w 60"/>
                <a:gd name="T3" fmla="*/ 42 h 74"/>
                <a:gd name="T4" fmla="*/ 14 w 60"/>
                <a:gd name="T5" fmla="*/ 74 h 74"/>
                <a:gd name="T6" fmla="*/ 0 w 60"/>
                <a:gd name="T7" fmla="*/ 74 h 74"/>
                <a:gd name="T8" fmla="*/ 0 w 60"/>
                <a:gd name="T9" fmla="*/ 15 h 74"/>
                <a:gd name="T10" fmla="*/ 6 w 60"/>
                <a:gd name="T11" fmla="*/ 3 h 74"/>
                <a:gd name="T12" fmla="*/ 21 w 60"/>
                <a:gd name="T13" fmla="*/ 0 h 74"/>
                <a:gd name="T14" fmla="*/ 60 w 60"/>
                <a:gd name="T15" fmla="*/ 0 h 74"/>
                <a:gd name="T16" fmla="*/ 60 w 60"/>
                <a:gd name="T17" fmla="*/ 11 h 74"/>
                <a:gd name="T18" fmla="*/ 25 w 60"/>
                <a:gd name="T19" fmla="*/ 11 h 74"/>
                <a:gd name="T20" fmla="*/ 14 w 60"/>
                <a:gd name="T21" fmla="*/ 18 h 74"/>
                <a:gd name="T22" fmla="*/ 14 w 60"/>
                <a:gd name="T23" fmla="*/ 32 h 74"/>
                <a:gd name="T24" fmla="*/ 60 w 60"/>
                <a:gd name="T25" fmla="*/ 32 h 74"/>
                <a:gd name="T26" fmla="*/ 60 w 60"/>
                <a:gd name="T2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4">
                  <a:moveTo>
                    <a:pt x="60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2" y="6"/>
                    <a:pt x="6" y="3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4" y="13"/>
                    <a:pt x="14" y="1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0" y="32"/>
                    <a:pt x="60" y="32"/>
                    <a:pt x="60" y="32"/>
                  </a:cubicBezTo>
                  <a:lnTo>
                    <a:pt x="60" y="42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37"/>
            <p:cNvSpPr>
              <a:spLocks noEditPoints="1"/>
            </p:cNvSpPr>
            <p:nvPr userDrawn="1"/>
          </p:nvSpPr>
          <p:spPr bwMode="auto">
            <a:xfrm>
              <a:off x="2803" y="2467"/>
              <a:ext cx="97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6 w 64"/>
                <a:gd name="T7" fmla="*/ 70 h 74"/>
                <a:gd name="T8" fmla="*/ 0 w 64"/>
                <a:gd name="T9" fmla="*/ 57 h 74"/>
                <a:gd name="T10" fmla="*/ 0 w 64"/>
                <a:gd name="T11" fmla="*/ 17 h 74"/>
                <a:gd name="T12" fmla="*/ 6 w 64"/>
                <a:gd name="T13" fmla="*/ 4 h 74"/>
                <a:gd name="T14" fmla="*/ 22 w 64"/>
                <a:gd name="T15" fmla="*/ 0 h 74"/>
                <a:gd name="T16" fmla="*/ 42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4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5 w 64"/>
                <a:gd name="T31" fmla="*/ 11 h 74"/>
                <a:gd name="T32" fmla="*/ 16 w 64"/>
                <a:gd name="T33" fmla="*/ 13 h 74"/>
                <a:gd name="T34" fmla="*/ 13 w 64"/>
                <a:gd name="T35" fmla="*/ 20 h 74"/>
                <a:gd name="T36" fmla="*/ 13 w 64"/>
                <a:gd name="T37" fmla="*/ 54 h 74"/>
                <a:gd name="T38" fmla="*/ 16 w 64"/>
                <a:gd name="T39" fmla="*/ 61 h 74"/>
                <a:gd name="T40" fmla="*/ 25 w 64"/>
                <a:gd name="T41" fmla="*/ 63 h 74"/>
                <a:gd name="T42" fmla="*/ 39 w 64"/>
                <a:gd name="T43" fmla="*/ 63 h 74"/>
                <a:gd name="T44" fmla="*/ 48 w 64"/>
                <a:gd name="T45" fmla="*/ 61 h 74"/>
                <a:gd name="T46" fmla="*/ 51 w 64"/>
                <a:gd name="T47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8"/>
                    <a:pt x="56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3"/>
                    <a:pt x="6" y="70"/>
                  </a:cubicBezTo>
                  <a:cubicBezTo>
                    <a:pt x="2" y="67"/>
                    <a:pt x="0" y="63"/>
                    <a:pt x="0" y="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10" y="1"/>
                    <a:pt x="15" y="0"/>
                    <a:pt x="2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6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4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6"/>
                    <a:pt x="50" y="14"/>
                    <a:pt x="48" y="13"/>
                  </a:cubicBezTo>
                  <a:cubicBezTo>
                    <a:pt x="46" y="11"/>
                    <a:pt x="43" y="11"/>
                    <a:pt x="3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1"/>
                    <a:pt x="16" y="13"/>
                  </a:cubicBezTo>
                  <a:cubicBezTo>
                    <a:pt x="14" y="14"/>
                    <a:pt x="13" y="16"/>
                    <a:pt x="13" y="2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7"/>
                    <a:pt x="14" y="60"/>
                    <a:pt x="16" y="61"/>
                  </a:cubicBezTo>
                  <a:cubicBezTo>
                    <a:pt x="18" y="62"/>
                    <a:pt x="21" y="63"/>
                    <a:pt x="25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3" y="63"/>
                    <a:pt x="46" y="62"/>
                    <a:pt x="48" y="61"/>
                  </a:cubicBezTo>
                  <a:cubicBezTo>
                    <a:pt x="50" y="60"/>
                    <a:pt x="51" y="58"/>
                    <a:pt x="51" y="54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38"/>
            <p:cNvSpPr>
              <a:spLocks/>
            </p:cNvSpPr>
            <p:nvPr userDrawn="1"/>
          </p:nvSpPr>
          <p:spPr bwMode="auto">
            <a:xfrm>
              <a:off x="2931" y="2467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8 w 65"/>
                <a:gd name="T3" fmla="*/ 74 h 74"/>
                <a:gd name="T4" fmla="*/ 16 w 65"/>
                <a:gd name="T5" fmla="*/ 45 h 74"/>
                <a:gd name="T6" fmla="*/ 14 w 65"/>
                <a:gd name="T7" fmla="*/ 41 h 74"/>
                <a:gd name="T8" fmla="*/ 23 w 65"/>
                <a:gd name="T9" fmla="*/ 35 h 74"/>
                <a:gd name="T10" fmla="*/ 42 w 65"/>
                <a:gd name="T11" fmla="*/ 34 h 74"/>
                <a:gd name="T12" fmla="*/ 52 w 65"/>
                <a:gd name="T13" fmla="*/ 27 h 74"/>
                <a:gd name="T14" fmla="*/ 52 w 65"/>
                <a:gd name="T15" fmla="*/ 19 h 74"/>
                <a:gd name="T16" fmla="*/ 41 w 65"/>
                <a:gd name="T17" fmla="*/ 11 h 74"/>
                <a:gd name="T18" fmla="*/ 13 w 65"/>
                <a:gd name="T19" fmla="*/ 11 h 74"/>
                <a:gd name="T20" fmla="*/ 13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5 w 65"/>
                <a:gd name="T27" fmla="*/ 0 h 74"/>
                <a:gd name="T28" fmla="*/ 65 w 65"/>
                <a:gd name="T29" fmla="*/ 16 h 74"/>
                <a:gd name="T30" fmla="*/ 65 w 65"/>
                <a:gd name="T31" fmla="*/ 29 h 74"/>
                <a:gd name="T32" fmla="*/ 60 w 65"/>
                <a:gd name="T33" fmla="*/ 40 h 74"/>
                <a:gd name="T34" fmla="*/ 46 w 65"/>
                <a:gd name="T35" fmla="*/ 44 h 74"/>
                <a:gd name="T36" fmla="*/ 31 w 65"/>
                <a:gd name="T37" fmla="*/ 44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8" y="74"/>
                    <a:pt x="48" y="74"/>
                    <a:pt x="48" y="7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4" y="43"/>
                    <a:pt x="14" y="41"/>
                  </a:cubicBezTo>
                  <a:cubicBezTo>
                    <a:pt x="14" y="37"/>
                    <a:pt x="17" y="35"/>
                    <a:pt x="2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8" y="34"/>
                    <a:pt x="52" y="32"/>
                    <a:pt x="52" y="27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3"/>
                    <a:pt x="48" y="11"/>
                    <a:pt x="4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8" y="0"/>
                    <a:pt x="65" y="5"/>
                    <a:pt x="65" y="1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3"/>
                    <a:pt x="63" y="37"/>
                    <a:pt x="60" y="40"/>
                  </a:cubicBezTo>
                  <a:cubicBezTo>
                    <a:pt x="56" y="42"/>
                    <a:pt x="51" y="44"/>
                    <a:pt x="46" y="44"/>
                  </a:cubicBezTo>
                  <a:cubicBezTo>
                    <a:pt x="31" y="44"/>
                    <a:pt x="31" y="44"/>
                    <a:pt x="31" y="44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reeform 39"/>
            <p:cNvSpPr>
              <a:spLocks/>
            </p:cNvSpPr>
            <p:nvPr userDrawn="1"/>
          </p:nvSpPr>
          <p:spPr bwMode="auto">
            <a:xfrm>
              <a:off x="3058" y="2467"/>
              <a:ext cx="137" cy="115"/>
            </a:xfrm>
            <a:custGeom>
              <a:avLst/>
              <a:gdLst>
                <a:gd name="T0" fmla="*/ 91 w 91"/>
                <a:gd name="T1" fmla="*/ 74 h 76"/>
                <a:gd name="T2" fmla="*/ 79 w 91"/>
                <a:gd name="T3" fmla="*/ 74 h 76"/>
                <a:gd name="T4" fmla="*/ 79 w 91"/>
                <a:gd name="T5" fmla="*/ 16 h 76"/>
                <a:gd name="T6" fmla="*/ 55 w 91"/>
                <a:gd name="T7" fmla="*/ 68 h 76"/>
                <a:gd name="T8" fmla="*/ 46 w 91"/>
                <a:gd name="T9" fmla="*/ 76 h 76"/>
                <a:gd name="T10" fmla="*/ 40 w 91"/>
                <a:gd name="T11" fmla="*/ 73 h 76"/>
                <a:gd name="T12" fmla="*/ 37 w 91"/>
                <a:gd name="T13" fmla="*/ 68 h 76"/>
                <a:gd name="T14" fmla="*/ 13 w 91"/>
                <a:gd name="T15" fmla="*/ 16 h 76"/>
                <a:gd name="T16" fmla="*/ 13 w 91"/>
                <a:gd name="T17" fmla="*/ 74 h 76"/>
                <a:gd name="T18" fmla="*/ 0 w 91"/>
                <a:gd name="T19" fmla="*/ 74 h 76"/>
                <a:gd name="T20" fmla="*/ 0 w 91"/>
                <a:gd name="T21" fmla="*/ 10 h 76"/>
                <a:gd name="T22" fmla="*/ 3 w 91"/>
                <a:gd name="T23" fmla="*/ 3 h 76"/>
                <a:gd name="T24" fmla="*/ 12 w 91"/>
                <a:gd name="T25" fmla="*/ 0 h 76"/>
                <a:gd name="T26" fmla="*/ 23 w 91"/>
                <a:gd name="T27" fmla="*/ 7 h 76"/>
                <a:gd name="T28" fmla="*/ 46 w 91"/>
                <a:gd name="T29" fmla="*/ 59 h 76"/>
                <a:gd name="T30" fmla="*/ 69 w 91"/>
                <a:gd name="T31" fmla="*/ 7 h 76"/>
                <a:gd name="T32" fmla="*/ 80 w 91"/>
                <a:gd name="T33" fmla="*/ 0 h 76"/>
                <a:gd name="T34" fmla="*/ 89 w 91"/>
                <a:gd name="T35" fmla="*/ 3 h 76"/>
                <a:gd name="T36" fmla="*/ 91 w 91"/>
                <a:gd name="T37" fmla="*/ 10 h 76"/>
                <a:gd name="T38" fmla="*/ 91 w 91"/>
                <a:gd name="T39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76">
                  <a:moveTo>
                    <a:pt x="91" y="74"/>
                  </a:moveTo>
                  <a:cubicBezTo>
                    <a:pt x="79" y="74"/>
                    <a:pt x="79" y="74"/>
                    <a:pt x="79" y="7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3" y="73"/>
                    <a:pt x="50" y="76"/>
                    <a:pt x="46" y="76"/>
                  </a:cubicBezTo>
                  <a:cubicBezTo>
                    <a:pt x="43" y="76"/>
                    <a:pt x="41" y="75"/>
                    <a:pt x="40" y="73"/>
                  </a:cubicBezTo>
                  <a:cubicBezTo>
                    <a:pt x="39" y="72"/>
                    <a:pt x="38" y="71"/>
                    <a:pt x="37" y="6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7" y="0"/>
                    <a:pt x="21" y="2"/>
                    <a:pt x="23" y="7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1" y="2"/>
                    <a:pt x="75" y="0"/>
                    <a:pt x="80" y="0"/>
                  </a:cubicBezTo>
                  <a:cubicBezTo>
                    <a:pt x="84" y="0"/>
                    <a:pt x="87" y="1"/>
                    <a:pt x="89" y="3"/>
                  </a:cubicBezTo>
                  <a:cubicBezTo>
                    <a:pt x="90" y="5"/>
                    <a:pt x="91" y="7"/>
                    <a:pt x="91" y="10"/>
                  </a:cubicBezTo>
                  <a:lnTo>
                    <a:pt x="91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reeform 40"/>
            <p:cNvSpPr>
              <a:spLocks noEditPoints="1"/>
            </p:cNvSpPr>
            <p:nvPr userDrawn="1"/>
          </p:nvSpPr>
          <p:spPr bwMode="auto">
            <a:xfrm>
              <a:off x="3216" y="2467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6 h 74"/>
                <a:gd name="T6" fmla="*/ 22 w 80"/>
                <a:gd name="T7" fmla="*/ 56 h 74"/>
                <a:gd name="T8" fmla="*/ 14 w 80"/>
                <a:gd name="T9" fmla="*/ 74 h 74"/>
                <a:gd name="T10" fmla="*/ 0 w 80"/>
                <a:gd name="T11" fmla="*/ 74 h 74"/>
                <a:gd name="T12" fmla="*/ 30 w 80"/>
                <a:gd name="T13" fmla="*/ 7 h 74"/>
                <a:gd name="T14" fmla="*/ 40 w 80"/>
                <a:gd name="T15" fmla="*/ 0 h 74"/>
                <a:gd name="T16" fmla="*/ 51 w 80"/>
                <a:gd name="T17" fmla="*/ 7 h 74"/>
                <a:gd name="T18" fmla="*/ 80 w 80"/>
                <a:gd name="T19" fmla="*/ 74 h 74"/>
                <a:gd name="T20" fmla="*/ 54 w 80"/>
                <a:gd name="T21" fmla="*/ 46 h 74"/>
                <a:gd name="T22" fmla="*/ 40 w 80"/>
                <a:gd name="T23" fmla="*/ 13 h 74"/>
                <a:gd name="T24" fmla="*/ 27 w 80"/>
                <a:gd name="T25" fmla="*/ 46 h 74"/>
                <a:gd name="T26" fmla="*/ 54 w 80"/>
                <a:gd name="T27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2"/>
                    <a:pt x="35" y="0"/>
                    <a:pt x="40" y="0"/>
                  </a:cubicBezTo>
                  <a:cubicBezTo>
                    <a:pt x="45" y="0"/>
                    <a:pt x="49" y="2"/>
                    <a:pt x="51" y="7"/>
                  </a:cubicBezTo>
                  <a:lnTo>
                    <a:pt x="80" y="74"/>
                  </a:lnTo>
                  <a:close/>
                  <a:moveTo>
                    <a:pt x="54" y="46"/>
                  </a:moveTo>
                  <a:cubicBezTo>
                    <a:pt x="40" y="13"/>
                    <a:pt x="40" y="13"/>
                    <a:pt x="40" y="13"/>
                  </a:cubicBezTo>
                  <a:cubicBezTo>
                    <a:pt x="27" y="46"/>
                    <a:pt x="27" y="46"/>
                    <a:pt x="27" y="46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" name="Freeform 41"/>
            <p:cNvSpPr>
              <a:spLocks/>
            </p:cNvSpPr>
            <p:nvPr userDrawn="1"/>
          </p:nvSpPr>
          <p:spPr bwMode="auto">
            <a:xfrm>
              <a:off x="3338" y="2467"/>
              <a:ext cx="88" cy="112"/>
            </a:xfrm>
            <a:custGeom>
              <a:avLst/>
              <a:gdLst>
                <a:gd name="T0" fmla="*/ 88 w 88"/>
                <a:gd name="T1" fmla="*/ 15 h 112"/>
                <a:gd name="T2" fmla="*/ 55 w 88"/>
                <a:gd name="T3" fmla="*/ 15 h 112"/>
                <a:gd name="T4" fmla="*/ 55 w 88"/>
                <a:gd name="T5" fmla="*/ 112 h 112"/>
                <a:gd name="T6" fmla="*/ 35 w 88"/>
                <a:gd name="T7" fmla="*/ 112 h 112"/>
                <a:gd name="T8" fmla="*/ 35 w 88"/>
                <a:gd name="T9" fmla="*/ 15 h 112"/>
                <a:gd name="T10" fmla="*/ 0 w 88"/>
                <a:gd name="T11" fmla="*/ 15 h 112"/>
                <a:gd name="T12" fmla="*/ 0 w 88"/>
                <a:gd name="T13" fmla="*/ 0 h 112"/>
                <a:gd name="T14" fmla="*/ 88 w 88"/>
                <a:gd name="T15" fmla="*/ 0 h 112"/>
                <a:gd name="T16" fmla="*/ 88 w 88"/>
                <a:gd name="T17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2">
                  <a:moveTo>
                    <a:pt x="88" y="15"/>
                  </a:moveTo>
                  <a:lnTo>
                    <a:pt x="55" y="15"/>
                  </a:lnTo>
                  <a:lnTo>
                    <a:pt x="55" y="112"/>
                  </a:lnTo>
                  <a:lnTo>
                    <a:pt x="35" y="112"/>
                  </a:lnTo>
                  <a:lnTo>
                    <a:pt x="35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Rectangle 42"/>
            <p:cNvSpPr>
              <a:spLocks noChangeArrowheads="1"/>
            </p:cNvSpPr>
            <p:nvPr userDrawn="1"/>
          </p:nvSpPr>
          <p:spPr bwMode="auto">
            <a:xfrm>
              <a:off x="3448" y="2467"/>
              <a:ext cx="22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reeform 43"/>
            <p:cNvSpPr>
              <a:spLocks noEditPoints="1"/>
            </p:cNvSpPr>
            <p:nvPr userDrawn="1"/>
          </p:nvSpPr>
          <p:spPr bwMode="auto">
            <a:xfrm>
              <a:off x="3501" y="2467"/>
              <a:ext cx="97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6 w 64"/>
                <a:gd name="T7" fmla="*/ 70 h 74"/>
                <a:gd name="T8" fmla="*/ 0 w 64"/>
                <a:gd name="T9" fmla="*/ 57 h 74"/>
                <a:gd name="T10" fmla="*/ 0 w 64"/>
                <a:gd name="T11" fmla="*/ 17 h 74"/>
                <a:gd name="T12" fmla="*/ 6 w 64"/>
                <a:gd name="T13" fmla="*/ 4 h 74"/>
                <a:gd name="T14" fmla="*/ 22 w 64"/>
                <a:gd name="T15" fmla="*/ 0 h 74"/>
                <a:gd name="T16" fmla="*/ 42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4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5 w 64"/>
                <a:gd name="T31" fmla="*/ 11 h 74"/>
                <a:gd name="T32" fmla="*/ 16 w 64"/>
                <a:gd name="T33" fmla="*/ 13 h 74"/>
                <a:gd name="T34" fmla="*/ 13 w 64"/>
                <a:gd name="T35" fmla="*/ 20 h 74"/>
                <a:gd name="T36" fmla="*/ 13 w 64"/>
                <a:gd name="T37" fmla="*/ 54 h 74"/>
                <a:gd name="T38" fmla="*/ 16 w 64"/>
                <a:gd name="T39" fmla="*/ 61 h 74"/>
                <a:gd name="T40" fmla="*/ 25 w 64"/>
                <a:gd name="T41" fmla="*/ 63 h 74"/>
                <a:gd name="T42" fmla="*/ 39 w 64"/>
                <a:gd name="T43" fmla="*/ 63 h 74"/>
                <a:gd name="T44" fmla="*/ 48 w 64"/>
                <a:gd name="T45" fmla="*/ 61 h 74"/>
                <a:gd name="T46" fmla="*/ 51 w 64"/>
                <a:gd name="T47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8"/>
                    <a:pt x="56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9" y="73"/>
                    <a:pt x="6" y="70"/>
                  </a:cubicBezTo>
                  <a:cubicBezTo>
                    <a:pt x="2" y="67"/>
                    <a:pt x="0" y="63"/>
                    <a:pt x="0" y="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10" y="1"/>
                    <a:pt x="15" y="0"/>
                    <a:pt x="2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6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4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6"/>
                    <a:pt x="50" y="14"/>
                    <a:pt x="48" y="13"/>
                  </a:cubicBezTo>
                  <a:cubicBezTo>
                    <a:pt x="46" y="11"/>
                    <a:pt x="43" y="11"/>
                    <a:pt x="3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1"/>
                    <a:pt x="16" y="13"/>
                  </a:cubicBezTo>
                  <a:cubicBezTo>
                    <a:pt x="14" y="14"/>
                    <a:pt x="13" y="16"/>
                    <a:pt x="13" y="2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7"/>
                    <a:pt x="14" y="60"/>
                    <a:pt x="16" y="61"/>
                  </a:cubicBezTo>
                  <a:cubicBezTo>
                    <a:pt x="18" y="62"/>
                    <a:pt x="21" y="63"/>
                    <a:pt x="25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3" y="63"/>
                    <a:pt x="46" y="62"/>
                    <a:pt x="48" y="61"/>
                  </a:cubicBezTo>
                  <a:cubicBezTo>
                    <a:pt x="50" y="60"/>
                    <a:pt x="51" y="58"/>
                    <a:pt x="51" y="54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reeform 44"/>
            <p:cNvSpPr>
              <a:spLocks/>
            </p:cNvSpPr>
            <p:nvPr userDrawn="1"/>
          </p:nvSpPr>
          <p:spPr bwMode="auto">
            <a:xfrm>
              <a:off x="3629" y="2467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7 w 66"/>
                <a:gd name="T7" fmla="*/ 73 h 75"/>
                <a:gd name="T8" fmla="*/ 43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8 w 66"/>
                <a:gd name="T21" fmla="*/ 2 h 75"/>
                <a:gd name="T22" fmla="*/ 22 w 66"/>
                <a:gd name="T23" fmla="*/ 8 h 75"/>
                <a:gd name="T24" fmla="*/ 53 w 66"/>
                <a:gd name="T25" fmla="*/ 60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8" y="75"/>
                    <a:pt x="55" y="75"/>
                  </a:cubicBezTo>
                  <a:cubicBezTo>
                    <a:pt x="52" y="75"/>
                    <a:pt x="49" y="74"/>
                    <a:pt x="47" y="73"/>
                  </a:cubicBezTo>
                  <a:cubicBezTo>
                    <a:pt x="47" y="72"/>
                    <a:pt x="45" y="70"/>
                    <a:pt x="43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4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9" y="3"/>
                    <a:pt x="21" y="5"/>
                    <a:pt x="22" y="8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45"/>
            <p:cNvSpPr>
              <a:spLocks/>
            </p:cNvSpPr>
            <p:nvPr userDrawn="1"/>
          </p:nvSpPr>
          <p:spPr bwMode="auto">
            <a:xfrm>
              <a:off x="2023" y="2726"/>
              <a:ext cx="98" cy="114"/>
            </a:xfrm>
            <a:custGeom>
              <a:avLst/>
              <a:gdLst>
                <a:gd name="T0" fmla="*/ 65 w 65"/>
                <a:gd name="T1" fmla="*/ 57 h 75"/>
                <a:gd name="T2" fmla="*/ 60 w 65"/>
                <a:gd name="T3" fmla="*/ 70 h 75"/>
                <a:gd name="T4" fmla="*/ 45 w 65"/>
                <a:gd name="T5" fmla="*/ 75 h 75"/>
                <a:gd name="T6" fmla="*/ 22 w 65"/>
                <a:gd name="T7" fmla="*/ 75 h 75"/>
                <a:gd name="T8" fmla="*/ 5 w 65"/>
                <a:gd name="T9" fmla="*/ 70 h 75"/>
                <a:gd name="T10" fmla="*/ 0 w 65"/>
                <a:gd name="T11" fmla="*/ 63 h 75"/>
                <a:gd name="T12" fmla="*/ 0 w 65"/>
                <a:gd name="T13" fmla="*/ 55 h 75"/>
                <a:gd name="T14" fmla="*/ 0 w 65"/>
                <a:gd name="T15" fmla="*/ 18 h 75"/>
                <a:gd name="T16" fmla="*/ 1 w 65"/>
                <a:gd name="T17" fmla="*/ 10 h 75"/>
                <a:gd name="T18" fmla="*/ 6 w 65"/>
                <a:gd name="T19" fmla="*/ 4 h 75"/>
                <a:gd name="T20" fmla="*/ 22 w 65"/>
                <a:gd name="T21" fmla="*/ 0 h 75"/>
                <a:gd name="T22" fmla="*/ 60 w 65"/>
                <a:gd name="T23" fmla="*/ 0 h 75"/>
                <a:gd name="T24" fmla="*/ 60 w 65"/>
                <a:gd name="T25" fmla="*/ 11 h 75"/>
                <a:gd name="T26" fmla="*/ 24 w 65"/>
                <a:gd name="T27" fmla="*/ 11 h 75"/>
                <a:gd name="T28" fmla="*/ 16 w 65"/>
                <a:gd name="T29" fmla="*/ 13 h 75"/>
                <a:gd name="T30" fmla="*/ 13 w 65"/>
                <a:gd name="T31" fmla="*/ 20 h 75"/>
                <a:gd name="T32" fmla="*/ 13 w 65"/>
                <a:gd name="T33" fmla="*/ 55 h 75"/>
                <a:gd name="T34" fmla="*/ 16 w 65"/>
                <a:gd name="T35" fmla="*/ 62 h 75"/>
                <a:gd name="T36" fmla="*/ 24 w 65"/>
                <a:gd name="T37" fmla="*/ 64 h 75"/>
                <a:gd name="T38" fmla="*/ 41 w 65"/>
                <a:gd name="T39" fmla="*/ 64 h 75"/>
                <a:gd name="T40" fmla="*/ 51 w 65"/>
                <a:gd name="T41" fmla="*/ 55 h 75"/>
                <a:gd name="T42" fmla="*/ 51 w 65"/>
                <a:gd name="T43" fmla="*/ 34 h 75"/>
                <a:gd name="T44" fmla="*/ 65 w 65"/>
                <a:gd name="T45" fmla="*/ 34 h 75"/>
                <a:gd name="T46" fmla="*/ 65 w 65"/>
                <a:gd name="T47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5">
                  <a:moveTo>
                    <a:pt x="65" y="57"/>
                  </a:moveTo>
                  <a:cubicBezTo>
                    <a:pt x="65" y="62"/>
                    <a:pt x="63" y="67"/>
                    <a:pt x="60" y="70"/>
                  </a:cubicBezTo>
                  <a:cubicBezTo>
                    <a:pt x="56" y="73"/>
                    <a:pt x="51" y="75"/>
                    <a:pt x="45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9" y="73"/>
                    <a:pt x="5" y="70"/>
                  </a:cubicBezTo>
                  <a:cubicBezTo>
                    <a:pt x="3" y="68"/>
                    <a:pt x="1" y="66"/>
                    <a:pt x="0" y="63"/>
                  </a:cubicBezTo>
                  <a:cubicBezTo>
                    <a:pt x="0" y="62"/>
                    <a:pt x="0" y="59"/>
                    <a:pt x="0" y="5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0" y="12"/>
                    <a:pt x="1" y="10"/>
                  </a:cubicBezTo>
                  <a:cubicBezTo>
                    <a:pt x="2" y="8"/>
                    <a:pt x="4" y="6"/>
                    <a:pt x="6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0" y="11"/>
                    <a:pt x="17" y="12"/>
                    <a:pt x="16" y="13"/>
                  </a:cubicBezTo>
                  <a:cubicBezTo>
                    <a:pt x="14" y="14"/>
                    <a:pt x="13" y="16"/>
                    <a:pt x="13" y="20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6" y="62"/>
                  </a:cubicBezTo>
                  <a:cubicBezTo>
                    <a:pt x="18" y="63"/>
                    <a:pt x="20" y="64"/>
                    <a:pt x="24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8" y="64"/>
                    <a:pt x="51" y="61"/>
                    <a:pt x="51" y="55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65" y="34"/>
                    <a:pt x="65" y="34"/>
                    <a:pt x="65" y="34"/>
                  </a:cubicBezTo>
                  <a:lnTo>
                    <a:pt x="65" y="5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46"/>
            <p:cNvSpPr>
              <a:spLocks noEditPoints="1"/>
            </p:cNvSpPr>
            <p:nvPr userDrawn="1"/>
          </p:nvSpPr>
          <p:spPr bwMode="auto">
            <a:xfrm>
              <a:off x="2179" y="2698"/>
              <a:ext cx="89" cy="142"/>
            </a:xfrm>
            <a:custGeom>
              <a:avLst/>
              <a:gdLst>
                <a:gd name="T0" fmla="*/ 59 w 59"/>
                <a:gd name="T1" fmla="*/ 94 h 94"/>
                <a:gd name="T2" fmla="*/ 21 w 59"/>
                <a:gd name="T3" fmla="*/ 94 h 94"/>
                <a:gd name="T4" fmla="*/ 6 w 59"/>
                <a:gd name="T5" fmla="*/ 90 h 94"/>
                <a:gd name="T6" fmla="*/ 0 w 59"/>
                <a:gd name="T7" fmla="*/ 78 h 94"/>
                <a:gd name="T8" fmla="*/ 0 w 59"/>
                <a:gd name="T9" fmla="*/ 36 h 94"/>
                <a:gd name="T10" fmla="*/ 5 w 59"/>
                <a:gd name="T11" fmla="*/ 24 h 94"/>
                <a:gd name="T12" fmla="*/ 20 w 59"/>
                <a:gd name="T13" fmla="*/ 19 h 94"/>
                <a:gd name="T14" fmla="*/ 59 w 59"/>
                <a:gd name="T15" fmla="*/ 19 h 94"/>
                <a:gd name="T16" fmla="*/ 59 w 59"/>
                <a:gd name="T17" fmla="*/ 30 h 94"/>
                <a:gd name="T18" fmla="*/ 24 w 59"/>
                <a:gd name="T19" fmla="*/ 30 h 94"/>
                <a:gd name="T20" fmla="*/ 13 w 59"/>
                <a:gd name="T21" fmla="*/ 39 h 94"/>
                <a:gd name="T22" fmla="*/ 13 w 59"/>
                <a:gd name="T23" fmla="*/ 51 h 94"/>
                <a:gd name="T24" fmla="*/ 59 w 59"/>
                <a:gd name="T25" fmla="*/ 51 h 94"/>
                <a:gd name="T26" fmla="*/ 59 w 59"/>
                <a:gd name="T27" fmla="*/ 62 h 94"/>
                <a:gd name="T28" fmla="*/ 13 w 59"/>
                <a:gd name="T29" fmla="*/ 62 h 94"/>
                <a:gd name="T30" fmla="*/ 13 w 59"/>
                <a:gd name="T31" fmla="*/ 74 h 94"/>
                <a:gd name="T32" fmla="*/ 24 w 59"/>
                <a:gd name="T33" fmla="*/ 83 h 94"/>
                <a:gd name="T34" fmla="*/ 59 w 59"/>
                <a:gd name="T35" fmla="*/ 83 h 94"/>
                <a:gd name="T36" fmla="*/ 59 w 59"/>
                <a:gd name="T37" fmla="*/ 94 h 94"/>
                <a:gd name="T38" fmla="*/ 44 w 59"/>
                <a:gd name="T39" fmla="*/ 0 h 94"/>
                <a:gd name="T40" fmla="*/ 34 w 59"/>
                <a:gd name="T41" fmla="*/ 13 h 94"/>
                <a:gd name="T42" fmla="*/ 24 w 59"/>
                <a:gd name="T43" fmla="*/ 13 h 94"/>
                <a:gd name="T44" fmla="*/ 33 w 59"/>
                <a:gd name="T45" fmla="*/ 0 h 94"/>
                <a:gd name="T46" fmla="*/ 44 w 59"/>
                <a:gd name="T4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94">
                  <a:moveTo>
                    <a:pt x="59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14" y="94"/>
                    <a:pt x="9" y="92"/>
                    <a:pt x="6" y="90"/>
                  </a:cubicBezTo>
                  <a:cubicBezTo>
                    <a:pt x="2" y="87"/>
                    <a:pt x="0" y="83"/>
                    <a:pt x="0" y="7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1"/>
                    <a:pt x="1" y="27"/>
                    <a:pt x="5" y="24"/>
                  </a:cubicBezTo>
                  <a:cubicBezTo>
                    <a:pt x="8" y="21"/>
                    <a:pt x="13" y="19"/>
                    <a:pt x="2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7" y="30"/>
                    <a:pt x="13" y="33"/>
                    <a:pt x="13" y="3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0"/>
                    <a:pt x="17" y="83"/>
                    <a:pt x="24" y="83"/>
                  </a:cubicBezTo>
                  <a:cubicBezTo>
                    <a:pt x="59" y="83"/>
                    <a:pt x="59" y="83"/>
                    <a:pt x="59" y="83"/>
                  </a:cubicBezTo>
                  <a:lnTo>
                    <a:pt x="59" y="94"/>
                  </a:lnTo>
                  <a:close/>
                  <a:moveTo>
                    <a:pt x="44" y="0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" name="Freeform 47"/>
            <p:cNvSpPr>
              <a:spLocks noEditPoints="1"/>
            </p:cNvSpPr>
            <p:nvPr userDrawn="1"/>
          </p:nvSpPr>
          <p:spPr bwMode="auto">
            <a:xfrm>
              <a:off x="2322" y="2726"/>
              <a:ext cx="97" cy="114"/>
            </a:xfrm>
            <a:custGeom>
              <a:avLst/>
              <a:gdLst>
                <a:gd name="T0" fmla="*/ 64 w 64"/>
                <a:gd name="T1" fmla="*/ 58 h 75"/>
                <a:gd name="T2" fmla="*/ 42 w 64"/>
                <a:gd name="T3" fmla="*/ 75 h 75"/>
                <a:gd name="T4" fmla="*/ 22 w 64"/>
                <a:gd name="T5" fmla="*/ 75 h 75"/>
                <a:gd name="T6" fmla="*/ 7 w 64"/>
                <a:gd name="T7" fmla="*/ 71 h 75"/>
                <a:gd name="T8" fmla="*/ 0 w 64"/>
                <a:gd name="T9" fmla="*/ 58 h 75"/>
                <a:gd name="T10" fmla="*/ 0 w 64"/>
                <a:gd name="T11" fmla="*/ 17 h 75"/>
                <a:gd name="T12" fmla="*/ 7 w 64"/>
                <a:gd name="T13" fmla="*/ 4 h 75"/>
                <a:gd name="T14" fmla="*/ 22 w 64"/>
                <a:gd name="T15" fmla="*/ 0 h 75"/>
                <a:gd name="T16" fmla="*/ 43 w 64"/>
                <a:gd name="T17" fmla="*/ 0 h 75"/>
                <a:gd name="T18" fmla="*/ 64 w 64"/>
                <a:gd name="T19" fmla="*/ 17 h 75"/>
                <a:gd name="T20" fmla="*/ 64 w 64"/>
                <a:gd name="T21" fmla="*/ 58 h 75"/>
                <a:gd name="T22" fmla="*/ 51 w 64"/>
                <a:gd name="T23" fmla="*/ 55 h 75"/>
                <a:gd name="T24" fmla="*/ 51 w 64"/>
                <a:gd name="T25" fmla="*/ 21 h 75"/>
                <a:gd name="T26" fmla="*/ 48 w 64"/>
                <a:gd name="T27" fmla="*/ 13 h 75"/>
                <a:gd name="T28" fmla="*/ 39 w 64"/>
                <a:gd name="T29" fmla="*/ 11 h 75"/>
                <a:gd name="T30" fmla="*/ 26 w 64"/>
                <a:gd name="T31" fmla="*/ 11 h 75"/>
                <a:gd name="T32" fmla="*/ 16 w 64"/>
                <a:gd name="T33" fmla="*/ 13 h 75"/>
                <a:gd name="T34" fmla="*/ 14 w 64"/>
                <a:gd name="T35" fmla="*/ 21 h 75"/>
                <a:gd name="T36" fmla="*/ 14 w 64"/>
                <a:gd name="T37" fmla="*/ 55 h 75"/>
                <a:gd name="T38" fmla="*/ 17 w 64"/>
                <a:gd name="T39" fmla="*/ 62 h 75"/>
                <a:gd name="T40" fmla="*/ 26 w 64"/>
                <a:gd name="T41" fmla="*/ 64 h 75"/>
                <a:gd name="T42" fmla="*/ 39 w 64"/>
                <a:gd name="T43" fmla="*/ 64 h 75"/>
                <a:gd name="T44" fmla="*/ 48 w 64"/>
                <a:gd name="T45" fmla="*/ 62 h 75"/>
                <a:gd name="T46" fmla="*/ 51 w 64"/>
                <a:gd name="T47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5">
                  <a:moveTo>
                    <a:pt x="64" y="58"/>
                  </a:moveTo>
                  <a:cubicBezTo>
                    <a:pt x="64" y="69"/>
                    <a:pt x="57" y="75"/>
                    <a:pt x="4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10" y="73"/>
                    <a:pt x="7" y="71"/>
                  </a:cubicBezTo>
                  <a:cubicBezTo>
                    <a:pt x="3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3" y="7"/>
                    <a:pt x="7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4" y="6"/>
                    <a:pt x="64" y="17"/>
                  </a:cubicBezTo>
                  <a:lnTo>
                    <a:pt x="64" y="58"/>
                  </a:lnTo>
                  <a:close/>
                  <a:moveTo>
                    <a:pt x="51" y="55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1" y="17"/>
                    <a:pt x="50" y="15"/>
                    <a:pt x="48" y="13"/>
                  </a:cubicBezTo>
                  <a:cubicBezTo>
                    <a:pt x="47" y="12"/>
                    <a:pt x="44" y="11"/>
                    <a:pt x="39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5" y="15"/>
                    <a:pt x="14" y="17"/>
                    <a:pt x="14" y="21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8"/>
                    <a:pt x="15" y="60"/>
                    <a:pt x="17" y="62"/>
                  </a:cubicBezTo>
                  <a:cubicBezTo>
                    <a:pt x="18" y="63"/>
                    <a:pt x="21" y="64"/>
                    <a:pt x="26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4" y="64"/>
                    <a:pt x="47" y="63"/>
                    <a:pt x="48" y="62"/>
                  </a:cubicBezTo>
                  <a:cubicBezTo>
                    <a:pt x="50" y="60"/>
                    <a:pt x="51" y="58"/>
                    <a:pt x="51" y="55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>
              <a:off x="2476" y="2726"/>
              <a:ext cx="98" cy="114"/>
            </a:xfrm>
            <a:custGeom>
              <a:avLst/>
              <a:gdLst>
                <a:gd name="T0" fmla="*/ 65 w 65"/>
                <a:gd name="T1" fmla="*/ 57 h 75"/>
                <a:gd name="T2" fmla="*/ 60 w 65"/>
                <a:gd name="T3" fmla="*/ 70 h 75"/>
                <a:gd name="T4" fmla="*/ 45 w 65"/>
                <a:gd name="T5" fmla="*/ 75 h 75"/>
                <a:gd name="T6" fmla="*/ 22 w 65"/>
                <a:gd name="T7" fmla="*/ 75 h 75"/>
                <a:gd name="T8" fmla="*/ 6 w 65"/>
                <a:gd name="T9" fmla="*/ 70 h 75"/>
                <a:gd name="T10" fmla="*/ 1 w 65"/>
                <a:gd name="T11" fmla="*/ 63 h 75"/>
                <a:gd name="T12" fmla="*/ 0 w 65"/>
                <a:gd name="T13" fmla="*/ 55 h 75"/>
                <a:gd name="T14" fmla="*/ 0 w 65"/>
                <a:gd name="T15" fmla="*/ 18 h 75"/>
                <a:gd name="T16" fmla="*/ 1 w 65"/>
                <a:gd name="T17" fmla="*/ 10 h 75"/>
                <a:gd name="T18" fmla="*/ 7 w 65"/>
                <a:gd name="T19" fmla="*/ 4 h 75"/>
                <a:gd name="T20" fmla="*/ 22 w 65"/>
                <a:gd name="T21" fmla="*/ 0 h 75"/>
                <a:gd name="T22" fmla="*/ 60 w 65"/>
                <a:gd name="T23" fmla="*/ 0 h 75"/>
                <a:gd name="T24" fmla="*/ 60 w 65"/>
                <a:gd name="T25" fmla="*/ 11 h 75"/>
                <a:gd name="T26" fmla="*/ 25 w 65"/>
                <a:gd name="T27" fmla="*/ 11 h 75"/>
                <a:gd name="T28" fmla="*/ 16 w 65"/>
                <a:gd name="T29" fmla="*/ 13 h 75"/>
                <a:gd name="T30" fmla="*/ 14 w 65"/>
                <a:gd name="T31" fmla="*/ 20 h 75"/>
                <a:gd name="T32" fmla="*/ 14 w 65"/>
                <a:gd name="T33" fmla="*/ 55 h 75"/>
                <a:gd name="T34" fmla="*/ 17 w 65"/>
                <a:gd name="T35" fmla="*/ 62 h 75"/>
                <a:gd name="T36" fmla="*/ 25 w 65"/>
                <a:gd name="T37" fmla="*/ 64 h 75"/>
                <a:gd name="T38" fmla="*/ 42 w 65"/>
                <a:gd name="T39" fmla="*/ 64 h 75"/>
                <a:gd name="T40" fmla="*/ 52 w 65"/>
                <a:gd name="T41" fmla="*/ 55 h 75"/>
                <a:gd name="T42" fmla="*/ 52 w 65"/>
                <a:gd name="T43" fmla="*/ 34 h 75"/>
                <a:gd name="T44" fmla="*/ 65 w 65"/>
                <a:gd name="T45" fmla="*/ 34 h 75"/>
                <a:gd name="T46" fmla="*/ 65 w 65"/>
                <a:gd name="T47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5">
                  <a:moveTo>
                    <a:pt x="65" y="57"/>
                  </a:moveTo>
                  <a:cubicBezTo>
                    <a:pt x="65" y="62"/>
                    <a:pt x="64" y="67"/>
                    <a:pt x="60" y="70"/>
                  </a:cubicBezTo>
                  <a:cubicBezTo>
                    <a:pt x="57" y="73"/>
                    <a:pt x="52" y="75"/>
                    <a:pt x="45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10" y="73"/>
                    <a:pt x="6" y="70"/>
                  </a:cubicBezTo>
                  <a:cubicBezTo>
                    <a:pt x="4" y="68"/>
                    <a:pt x="2" y="66"/>
                    <a:pt x="1" y="63"/>
                  </a:cubicBezTo>
                  <a:cubicBezTo>
                    <a:pt x="1" y="62"/>
                    <a:pt x="0" y="59"/>
                    <a:pt x="0" y="5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1" y="12"/>
                    <a:pt x="1" y="10"/>
                  </a:cubicBezTo>
                  <a:cubicBezTo>
                    <a:pt x="2" y="8"/>
                    <a:pt x="4" y="6"/>
                    <a:pt x="7" y="4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5" y="14"/>
                    <a:pt x="14" y="16"/>
                    <a:pt x="14" y="2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8"/>
                    <a:pt x="15" y="61"/>
                    <a:pt x="17" y="62"/>
                  </a:cubicBezTo>
                  <a:cubicBezTo>
                    <a:pt x="18" y="63"/>
                    <a:pt x="21" y="64"/>
                    <a:pt x="25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9" y="64"/>
                    <a:pt x="52" y="61"/>
                    <a:pt x="52" y="5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65" y="34"/>
                    <a:pt x="65" y="34"/>
                    <a:pt x="65" y="34"/>
                  </a:cubicBezTo>
                  <a:lnTo>
                    <a:pt x="65" y="5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>
              <a:off x="2631" y="2728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9 w 65"/>
                <a:gd name="T3" fmla="*/ 74 h 74"/>
                <a:gd name="T4" fmla="*/ 16 w 65"/>
                <a:gd name="T5" fmla="*/ 45 h 74"/>
                <a:gd name="T6" fmla="*/ 15 w 65"/>
                <a:gd name="T7" fmla="*/ 40 h 74"/>
                <a:gd name="T8" fmla="*/ 23 w 65"/>
                <a:gd name="T9" fmla="*/ 34 h 74"/>
                <a:gd name="T10" fmla="*/ 42 w 65"/>
                <a:gd name="T11" fmla="*/ 34 h 74"/>
                <a:gd name="T12" fmla="*/ 52 w 65"/>
                <a:gd name="T13" fmla="*/ 27 h 74"/>
                <a:gd name="T14" fmla="*/ 52 w 65"/>
                <a:gd name="T15" fmla="*/ 18 h 74"/>
                <a:gd name="T16" fmla="*/ 41 w 65"/>
                <a:gd name="T17" fmla="*/ 10 h 74"/>
                <a:gd name="T18" fmla="*/ 14 w 65"/>
                <a:gd name="T19" fmla="*/ 10 h 74"/>
                <a:gd name="T20" fmla="*/ 14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5 w 65"/>
                <a:gd name="T27" fmla="*/ 0 h 74"/>
                <a:gd name="T28" fmla="*/ 65 w 65"/>
                <a:gd name="T29" fmla="*/ 15 h 74"/>
                <a:gd name="T30" fmla="*/ 65 w 65"/>
                <a:gd name="T31" fmla="*/ 28 h 74"/>
                <a:gd name="T32" fmla="*/ 60 w 65"/>
                <a:gd name="T33" fmla="*/ 39 h 74"/>
                <a:gd name="T34" fmla="*/ 46 w 65"/>
                <a:gd name="T35" fmla="*/ 43 h 74"/>
                <a:gd name="T36" fmla="*/ 31 w 65"/>
                <a:gd name="T37" fmla="*/ 43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9" y="74"/>
                    <a:pt x="49" y="74"/>
                    <a:pt x="49" y="7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4"/>
                    <a:pt x="15" y="43"/>
                    <a:pt x="15" y="40"/>
                  </a:cubicBezTo>
                  <a:cubicBezTo>
                    <a:pt x="15" y="36"/>
                    <a:pt x="17" y="34"/>
                    <a:pt x="2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4"/>
                    <a:pt x="52" y="32"/>
                    <a:pt x="52" y="2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3"/>
                    <a:pt x="48" y="10"/>
                    <a:pt x="41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8" y="0"/>
                    <a:pt x="65" y="5"/>
                    <a:pt x="65" y="15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33"/>
                    <a:pt x="63" y="36"/>
                    <a:pt x="60" y="39"/>
                  </a:cubicBezTo>
                  <a:cubicBezTo>
                    <a:pt x="56" y="42"/>
                    <a:pt x="52" y="43"/>
                    <a:pt x="46" y="43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" name="Freeform 50"/>
            <p:cNvSpPr>
              <a:spLocks noEditPoints="1"/>
            </p:cNvSpPr>
            <p:nvPr userDrawn="1"/>
          </p:nvSpPr>
          <p:spPr bwMode="auto">
            <a:xfrm>
              <a:off x="2773" y="2728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5 h 74"/>
                <a:gd name="T6" fmla="*/ 22 w 80"/>
                <a:gd name="T7" fmla="*/ 55 h 74"/>
                <a:gd name="T8" fmla="*/ 14 w 80"/>
                <a:gd name="T9" fmla="*/ 74 h 74"/>
                <a:gd name="T10" fmla="*/ 0 w 80"/>
                <a:gd name="T11" fmla="*/ 74 h 74"/>
                <a:gd name="T12" fmla="*/ 29 w 80"/>
                <a:gd name="T13" fmla="*/ 6 h 74"/>
                <a:gd name="T14" fmla="*/ 40 w 80"/>
                <a:gd name="T15" fmla="*/ 0 h 74"/>
                <a:gd name="T16" fmla="*/ 50 w 80"/>
                <a:gd name="T17" fmla="*/ 6 h 74"/>
                <a:gd name="T18" fmla="*/ 80 w 80"/>
                <a:gd name="T19" fmla="*/ 74 h 74"/>
                <a:gd name="T20" fmla="*/ 54 w 80"/>
                <a:gd name="T21" fmla="*/ 45 h 74"/>
                <a:gd name="T22" fmla="*/ 39 w 80"/>
                <a:gd name="T23" fmla="*/ 12 h 74"/>
                <a:gd name="T24" fmla="*/ 26 w 80"/>
                <a:gd name="T25" fmla="*/ 45 h 74"/>
                <a:gd name="T26" fmla="*/ 54 w 80"/>
                <a:gd name="T27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1" y="2"/>
                    <a:pt x="35" y="0"/>
                    <a:pt x="40" y="0"/>
                  </a:cubicBezTo>
                  <a:cubicBezTo>
                    <a:pt x="45" y="0"/>
                    <a:pt x="48" y="2"/>
                    <a:pt x="50" y="6"/>
                  </a:cubicBezTo>
                  <a:lnTo>
                    <a:pt x="80" y="74"/>
                  </a:lnTo>
                  <a:close/>
                  <a:moveTo>
                    <a:pt x="54" y="45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26" y="45"/>
                    <a:pt x="26" y="45"/>
                    <a:pt x="26" y="45"/>
                  </a:cubicBezTo>
                  <a:lnTo>
                    <a:pt x="54" y="4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5" name="Freeform 51"/>
            <p:cNvSpPr>
              <a:spLocks noEditPoints="1"/>
            </p:cNvSpPr>
            <p:nvPr userDrawn="1"/>
          </p:nvSpPr>
          <p:spPr bwMode="auto">
            <a:xfrm>
              <a:off x="2939" y="2726"/>
              <a:ext cx="99" cy="114"/>
            </a:xfrm>
            <a:custGeom>
              <a:avLst/>
              <a:gdLst>
                <a:gd name="T0" fmla="*/ 66 w 66"/>
                <a:gd name="T1" fmla="*/ 31 h 75"/>
                <a:gd name="T2" fmla="*/ 60 w 66"/>
                <a:gd name="T3" fmla="*/ 42 h 75"/>
                <a:gd name="T4" fmla="*/ 46 w 66"/>
                <a:gd name="T5" fmla="*/ 47 h 75"/>
                <a:gd name="T6" fmla="*/ 14 w 66"/>
                <a:gd name="T7" fmla="*/ 47 h 75"/>
                <a:gd name="T8" fmla="*/ 14 w 66"/>
                <a:gd name="T9" fmla="*/ 75 h 75"/>
                <a:gd name="T10" fmla="*/ 0 w 66"/>
                <a:gd name="T11" fmla="*/ 75 h 75"/>
                <a:gd name="T12" fmla="*/ 0 w 66"/>
                <a:gd name="T13" fmla="*/ 0 h 75"/>
                <a:gd name="T14" fmla="*/ 45 w 66"/>
                <a:gd name="T15" fmla="*/ 0 h 75"/>
                <a:gd name="T16" fmla="*/ 60 w 66"/>
                <a:gd name="T17" fmla="*/ 4 h 75"/>
                <a:gd name="T18" fmla="*/ 66 w 66"/>
                <a:gd name="T19" fmla="*/ 15 h 75"/>
                <a:gd name="T20" fmla="*/ 66 w 66"/>
                <a:gd name="T21" fmla="*/ 31 h 75"/>
                <a:gd name="T22" fmla="*/ 52 w 66"/>
                <a:gd name="T23" fmla="*/ 27 h 75"/>
                <a:gd name="T24" fmla="*/ 52 w 66"/>
                <a:gd name="T25" fmla="*/ 18 h 75"/>
                <a:gd name="T26" fmla="*/ 42 w 66"/>
                <a:gd name="T27" fmla="*/ 11 h 75"/>
                <a:gd name="T28" fmla="*/ 14 w 66"/>
                <a:gd name="T29" fmla="*/ 11 h 75"/>
                <a:gd name="T30" fmla="*/ 14 w 66"/>
                <a:gd name="T31" fmla="*/ 36 h 75"/>
                <a:gd name="T32" fmla="*/ 41 w 66"/>
                <a:gd name="T33" fmla="*/ 36 h 75"/>
                <a:gd name="T34" fmla="*/ 52 w 66"/>
                <a:gd name="T35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5">
                  <a:moveTo>
                    <a:pt x="66" y="31"/>
                  </a:moveTo>
                  <a:cubicBezTo>
                    <a:pt x="66" y="36"/>
                    <a:pt x="64" y="40"/>
                    <a:pt x="60" y="42"/>
                  </a:cubicBezTo>
                  <a:cubicBezTo>
                    <a:pt x="57" y="45"/>
                    <a:pt x="52" y="47"/>
                    <a:pt x="46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6" y="1"/>
                    <a:pt x="60" y="4"/>
                  </a:cubicBezTo>
                  <a:cubicBezTo>
                    <a:pt x="63" y="7"/>
                    <a:pt x="65" y="10"/>
                    <a:pt x="66" y="15"/>
                  </a:cubicBezTo>
                  <a:cubicBezTo>
                    <a:pt x="66" y="20"/>
                    <a:pt x="66" y="25"/>
                    <a:pt x="66" y="31"/>
                  </a:cubicBezTo>
                  <a:close/>
                  <a:moveTo>
                    <a:pt x="52" y="27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2" y="14"/>
                    <a:pt x="49" y="11"/>
                    <a:pt x="4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9" y="36"/>
                    <a:pt x="52" y="33"/>
                    <a:pt x="52" y="27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6" name="Freeform 52"/>
            <p:cNvSpPr>
              <a:spLocks/>
            </p:cNvSpPr>
            <p:nvPr userDrawn="1"/>
          </p:nvSpPr>
          <p:spPr bwMode="auto">
            <a:xfrm>
              <a:off x="3094" y="2726"/>
              <a:ext cx="100" cy="114"/>
            </a:xfrm>
            <a:custGeom>
              <a:avLst/>
              <a:gdLst>
                <a:gd name="T0" fmla="*/ 100 w 100"/>
                <a:gd name="T1" fmla="*/ 114 h 114"/>
                <a:gd name="T2" fmla="*/ 80 w 100"/>
                <a:gd name="T3" fmla="*/ 114 h 114"/>
                <a:gd name="T4" fmla="*/ 80 w 100"/>
                <a:gd name="T5" fmla="*/ 65 h 114"/>
                <a:gd name="T6" fmla="*/ 20 w 100"/>
                <a:gd name="T7" fmla="*/ 65 h 114"/>
                <a:gd name="T8" fmla="*/ 20 w 100"/>
                <a:gd name="T9" fmla="*/ 114 h 114"/>
                <a:gd name="T10" fmla="*/ 0 w 100"/>
                <a:gd name="T11" fmla="*/ 114 h 114"/>
                <a:gd name="T12" fmla="*/ 0 w 100"/>
                <a:gd name="T13" fmla="*/ 0 h 114"/>
                <a:gd name="T14" fmla="*/ 20 w 100"/>
                <a:gd name="T15" fmla="*/ 0 h 114"/>
                <a:gd name="T16" fmla="*/ 20 w 100"/>
                <a:gd name="T17" fmla="*/ 49 h 114"/>
                <a:gd name="T18" fmla="*/ 80 w 100"/>
                <a:gd name="T19" fmla="*/ 49 h 114"/>
                <a:gd name="T20" fmla="*/ 80 w 100"/>
                <a:gd name="T21" fmla="*/ 0 h 114"/>
                <a:gd name="T22" fmla="*/ 100 w 100"/>
                <a:gd name="T23" fmla="*/ 0 h 114"/>
                <a:gd name="T24" fmla="*/ 100 w 100"/>
                <a:gd name="T2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14">
                  <a:moveTo>
                    <a:pt x="100" y="114"/>
                  </a:moveTo>
                  <a:lnTo>
                    <a:pt x="80" y="114"/>
                  </a:lnTo>
                  <a:lnTo>
                    <a:pt x="80" y="65"/>
                  </a:lnTo>
                  <a:lnTo>
                    <a:pt x="20" y="65"/>
                  </a:lnTo>
                  <a:lnTo>
                    <a:pt x="2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49"/>
                  </a:lnTo>
                  <a:lnTo>
                    <a:pt x="80" y="49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0" y="11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7" name="Rectangle 53"/>
            <p:cNvSpPr>
              <a:spLocks noChangeArrowheads="1"/>
            </p:cNvSpPr>
            <p:nvPr userDrawn="1"/>
          </p:nvSpPr>
          <p:spPr bwMode="auto">
            <a:xfrm>
              <a:off x="3251" y="2726"/>
              <a:ext cx="20" cy="114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8" name="Freeform 54"/>
            <p:cNvSpPr>
              <a:spLocks noEditPoints="1"/>
            </p:cNvSpPr>
            <p:nvPr userDrawn="1"/>
          </p:nvSpPr>
          <p:spPr bwMode="auto">
            <a:xfrm>
              <a:off x="3328" y="2726"/>
              <a:ext cx="98" cy="129"/>
            </a:xfrm>
            <a:custGeom>
              <a:avLst/>
              <a:gdLst>
                <a:gd name="T0" fmla="*/ 65 w 65"/>
                <a:gd name="T1" fmla="*/ 58 h 85"/>
                <a:gd name="T2" fmla="*/ 51 w 65"/>
                <a:gd name="T3" fmla="*/ 74 h 85"/>
                <a:gd name="T4" fmla="*/ 64 w 65"/>
                <a:gd name="T5" fmla="*/ 85 h 85"/>
                <a:gd name="T6" fmla="*/ 46 w 65"/>
                <a:gd name="T7" fmla="*/ 85 h 85"/>
                <a:gd name="T8" fmla="*/ 33 w 65"/>
                <a:gd name="T9" fmla="*/ 75 h 85"/>
                <a:gd name="T10" fmla="*/ 22 w 65"/>
                <a:gd name="T11" fmla="*/ 75 h 85"/>
                <a:gd name="T12" fmla="*/ 7 w 65"/>
                <a:gd name="T13" fmla="*/ 71 h 85"/>
                <a:gd name="T14" fmla="*/ 0 w 65"/>
                <a:gd name="T15" fmla="*/ 58 h 85"/>
                <a:gd name="T16" fmla="*/ 0 w 65"/>
                <a:gd name="T17" fmla="*/ 17 h 85"/>
                <a:gd name="T18" fmla="*/ 7 w 65"/>
                <a:gd name="T19" fmla="*/ 4 h 85"/>
                <a:gd name="T20" fmla="*/ 22 w 65"/>
                <a:gd name="T21" fmla="*/ 0 h 85"/>
                <a:gd name="T22" fmla="*/ 43 w 65"/>
                <a:gd name="T23" fmla="*/ 0 h 85"/>
                <a:gd name="T24" fmla="*/ 58 w 65"/>
                <a:gd name="T25" fmla="*/ 4 h 85"/>
                <a:gd name="T26" fmla="*/ 65 w 65"/>
                <a:gd name="T27" fmla="*/ 17 h 85"/>
                <a:gd name="T28" fmla="*/ 65 w 65"/>
                <a:gd name="T29" fmla="*/ 58 h 85"/>
                <a:gd name="T30" fmla="*/ 52 w 65"/>
                <a:gd name="T31" fmla="*/ 56 h 85"/>
                <a:gd name="T32" fmla="*/ 52 w 65"/>
                <a:gd name="T33" fmla="*/ 20 h 85"/>
                <a:gd name="T34" fmla="*/ 49 w 65"/>
                <a:gd name="T35" fmla="*/ 13 h 85"/>
                <a:gd name="T36" fmla="*/ 39 w 65"/>
                <a:gd name="T37" fmla="*/ 11 h 85"/>
                <a:gd name="T38" fmla="*/ 26 w 65"/>
                <a:gd name="T39" fmla="*/ 11 h 85"/>
                <a:gd name="T40" fmla="*/ 16 w 65"/>
                <a:gd name="T41" fmla="*/ 13 h 85"/>
                <a:gd name="T42" fmla="*/ 14 w 65"/>
                <a:gd name="T43" fmla="*/ 20 h 85"/>
                <a:gd name="T44" fmla="*/ 14 w 65"/>
                <a:gd name="T45" fmla="*/ 55 h 85"/>
                <a:gd name="T46" fmla="*/ 17 w 65"/>
                <a:gd name="T47" fmla="*/ 62 h 85"/>
                <a:gd name="T48" fmla="*/ 26 w 65"/>
                <a:gd name="T49" fmla="*/ 64 h 85"/>
                <a:gd name="T50" fmla="*/ 39 w 65"/>
                <a:gd name="T51" fmla="*/ 64 h 85"/>
                <a:gd name="T52" fmla="*/ 49 w 65"/>
                <a:gd name="T53" fmla="*/ 62 h 85"/>
                <a:gd name="T54" fmla="*/ 52 w 65"/>
                <a:gd name="T55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5">
                  <a:moveTo>
                    <a:pt x="65" y="58"/>
                  </a:moveTo>
                  <a:cubicBezTo>
                    <a:pt x="65" y="67"/>
                    <a:pt x="60" y="72"/>
                    <a:pt x="51" y="74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10" y="74"/>
                    <a:pt x="7" y="71"/>
                  </a:cubicBezTo>
                  <a:cubicBezTo>
                    <a:pt x="2" y="69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7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0" y="0"/>
                    <a:pt x="55" y="2"/>
                    <a:pt x="58" y="4"/>
                  </a:cubicBezTo>
                  <a:cubicBezTo>
                    <a:pt x="63" y="7"/>
                    <a:pt x="65" y="11"/>
                    <a:pt x="65" y="17"/>
                  </a:cubicBezTo>
                  <a:lnTo>
                    <a:pt x="65" y="58"/>
                  </a:lnTo>
                  <a:close/>
                  <a:moveTo>
                    <a:pt x="52" y="56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17"/>
                    <a:pt x="51" y="14"/>
                    <a:pt x="49" y="13"/>
                  </a:cubicBezTo>
                  <a:cubicBezTo>
                    <a:pt x="47" y="12"/>
                    <a:pt x="44" y="11"/>
                    <a:pt x="39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4" y="14"/>
                    <a:pt x="14" y="17"/>
                    <a:pt x="14" y="2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9"/>
                    <a:pt x="15" y="61"/>
                    <a:pt x="17" y="62"/>
                  </a:cubicBezTo>
                  <a:cubicBezTo>
                    <a:pt x="18" y="63"/>
                    <a:pt x="21" y="64"/>
                    <a:pt x="26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4" y="64"/>
                    <a:pt x="47" y="63"/>
                    <a:pt x="49" y="62"/>
                  </a:cubicBezTo>
                  <a:cubicBezTo>
                    <a:pt x="51" y="61"/>
                    <a:pt x="52" y="59"/>
                    <a:pt x="52" y="56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9" name="Freeform 55"/>
            <p:cNvSpPr>
              <a:spLocks/>
            </p:cNvSpPr>
            <p:nvPr userDrawn="1"/>
          </p:nvSpPr>
          <p:spPr bwMode="auto">
            <a:xfrm>
              <a:off x="3483" y="2726"/>
              <a:ext cx="98" cy="114"/>
            </a:xfrm>
            <a:custGeom>
              <a:avLst/>
              <a:gdLst>
                <a:gd name="T0" fmla="*/ 65 w 65"/>
                <a:gd name="T1" fmla="*/ 56 h 75"/>
                <a:gd name="T2" fmla="*/ 64 w 65"/>
                <a:gd name="T3" fmla="*/ 64 h 75"/>
                <a:gd name="T4" fmla="*/ 60 w 65"/>
                <a:gd name="T5" fmla="*/ 70 h 75"/>
                <a:gd name="T6" fmla="*/ 52 w 65"/>
                <a:gd name="T7" fmla="*/ 74 h 75"/>
                <a:gd name="T8" fmla="*/ 43 w 65"/>
                <a:gd name="T9" fmla="*/ 75 h 75"/>
                <a:gd name="T10" fmla="*/ 22 w 65"/>
                <a:gd name="T11" fmla="*/ 75 h 75"/>
                <a:gd name="T12" fmla="*/ 13 w 65"/>
                <a:gd name="T13" fmla="*/ 74 h 75"/>
                <a:gd name="T14" fmla="*/ 6 w 65"/>
                <a:gd name="T15" fmla="*/ 70 h 75"/>
                <a:gd name="T16" fmla="*/ 1 w 65"/>
                <a:gd name="T17" fmla="*/ 64 h 75"/>
                <a:gd name="T18" fmla="*/ 0 w 65"/>
                <a:gd name="T19" fmla="*/ 56 h 75"/>
                <a:gd name="T20" fmla="*/ 0 w 65"/>
                <a:gd name="T21" fmla="*/ 0 h 75"/>
                <a:gd name="T22" fmla="*/ 13 w 65"/>
                <a:gd name="T23" fmla="*/ 0 h 75"/>
                <a:gd name="T24" fmla="*/ 13 w 65"/>
                <a:gd name="T25" fmla="*/ 54 h 75"/>
                <a:gd name="T26" fmla="*/ 16 w 65"/>
                <a:gd name="T27" fmla="*/ 62 h 75"/>
                <a:gd name="T28" fmla="*/ 26 w 65"/>
                <a:gd name="T29" fmla="*/ 64 h 75"/>
                <a:gd name="T30" fmla="*/ 40 w 65"/>
                <a:gd name="T31" fmla="*/ 64 h 75"/>
                <a:gd name="T32" fmla="*/ 49 w 65"/>
                <a:gd name="T33" fmla="*/ 62 h 75"/>
                <a:gd name="T34" fmla="*/ 52 w 65"/>
                <a:gd name="T35" fmla="*/ 54 h 75"/>
                <a:gd name="T36" fmla="*/ 52 w 65"/>
                <a:gd name="T37" fmla="*/ 0 h 75"/>
                <a:gd name="T38" fmla="*/ 65 w 65"/>
                <a:gd name="T39" fmla="*/ 0 h 75"/>
                <a:gd name="T40" fmla="*/ 65 w 65"/>
                <a:gd name="T41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5">
                  <a:moveTo>
                    <a:pt x="65" y="56"/>
                  </a:moveTo>
                  <a:cubicBezTo>
                    <a:pt x="65" y="59"/>
                    <a:pt x="65" y="62"/>
                    <a:pt x="64" y="64"/>
                  </a:cubicBezTo>
                  <a:cubicBezTo>
                    <a:pt x="64" y="66"/>
                    <a:pt x="62" y="68"/>
                    <a:pt x="60" y="70"/>
                  </a:cubicBezTo>
                  <a:cubicBezTo>
                    <a:pt x="57" y="72"/>
                    <a:pt x="55" y="73"/>
                    <a:pt x="52" y="74"/>
                  </a:cubicBezTo>
                  <a:cubicBezTo>
                    <a:pt x="50" y="74"/>
                    <a:pt x="47" y="75"/>
                    <a:pt x="43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8" y="75"/>
                    <a:pt x="15" y="74"/>
                    <a:pt x="13" y="74"/>
                  </a:cubicBezTo>
                  <a:cubicBezTo>
                    <a:pt x="11" y="73"/>
                    <a:pt x="8" y="72"/>
                    <a:pt x="6" y="70"/>
                  </a:cubicBezTo>
                  <a:cubicBezTo>
                    <a:pt x="3" y="68"/>
                    <a:pt x="2" y="66"/>
                    <a:pt x="1" y="64"/>
                  </a:cubicBezTo>
                  <a:cubicBezTo>
                    <a:pt x="0" y="62"/>
                    <a:pt x="0" y="59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8"/>
                    <a:pt x="14" y="60"/>
                    <a:pt x="16" y="62"/>
                  </a:cubicBezTo>
                  <a:cubicBezTo>
                    <a:pt x="18" y="63"/>
                    <a:pt x="21" y="64"/>
                    <a:pt x="26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4" y="64"/>
                    <a:pt x="48" y="63"/>
                    <a:pt x="49" y="62"/>
                  </a:cubicBezTo>
                  <a:cubicBezTo>
                    <a:pt x="51" y="60"/>
                    <a:pt x="52" y="58"/>
                    <a:pt x="52" y="5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5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0" name="Freeform 56"/>
            <p:cNvSpPr>
              <a:spLocks/>
            </p:cNvSpPr>
            <p:nvPr userDrawn="1"/>
          </p:nvSpPr>
          <p:spPr bwMode="auto">
            <a:xfrm>
              <a:off x="3638" y="2728"/>
              <a:ext cx="89" cy="112"/>
            </a:xfrm>
            <a:custGeom>
              <a:avLst/>
              <a:gdLst>
                <a:gd name="T0" fmla="*/ 57 w 59"/>
                <a:gd name="T1" fmla="*/ 42 h 74"/>
                <a:gd name="T2" fmla="*/ 14 w 59"/>
                <a:gd name="T3" fmla="*/ 42 h 74"/>
                <a:gd name="T4" fmla="*/ 14 w 59"/>
                <a:gd name="T5" fmla="*/ 54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2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6 h 74"/>
                <a:gd name="T20" fmla="*/ 6 w 59"/>
                <a:gd name="T21" fmla="*/ 4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0 h 74"/>
                <a:gd name="T28" fmla="*/ 25 w 59"/>
                <a:gd name="T29" fmla="*/ 10 h 74"/>
                <a:gd name="T30" fmla="*/ 14 w 59"/>
                <a:gd name="T31" fmla="*/ 19 h 74"/>
                <a:gd name="T32" fmla="*/ 14 w 59"/>
                <a:gd name="T33" fmla="*/ 31 h 74"/>
                <a:gd name="T34" fmla="*/ 57 w 59"/>
                <a:gd name="T35" fmla="*/ 31 h 74"/>
                <a:gd name="T36" fmla="*/ 57 w 59"/>
                <a:gd name="T3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7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60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2"/>
                    <a:pt x="6" y="70"/>
                  </a:cubicBezTo>
                  <a:cubicBezTo>
                    <a:pt x="2" y="67"/>
                    <a:pt x="0" y="63"/>
                    <a:pt x="0" y="5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17" y="10"/>
                    <a:pt x="14" y="13"/>
                    <a:pt x="14" y="19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7" y="31"/>
                    <a:pt x="57" y="31"/>
                    <a:pt x="57" y="31"/>
                  </a:cubicBezTo>
                  <a:lnTo>
                    <a:pt x="57" y="42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1" name="Freeform 57"/>
            <p:cNvSpPr>
              <a:spLocks/>
            </p:cNvSpPr>
            <p:nvPr userDrawn="1"/>
          </p:nvSpPr>
          <p:spPr bwMode="auto">
            <a:xfrm>
              <a:off x="2023" y="2987"/>
              <a:ext cx="89" cy="112"/>
            </a:xfrm>
            <a:custGeom>
              <a:avLst/>
              <a:gdLst>
                <a:gd name="T0" fmla="*/ 56 w 59"/>
                <a:gd name="T1" fmla="*/ 43 h 74"/>
                <a:gd name="T2" fmla="*/ 13 w 59"/>
                <a:gd name="T3" fmla="*/ 43 h 74"/>
                <a:gd name="T4" fmla="*/ 13 w 59"/>
                <a:gd name="T5" fmla="*/ 55 h 74"/>
                <a:gd name="T6" fmla="*/ 24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5 w 59"/>
                <a:gd name="T21" fmla="*/ 5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4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6 w 59"/>
                <a:gd name="T35" fmla="*/ 32 h 74"/>
                <a:gd name="T36" fmla="*/ 56 w 59"/>
                <a:gd name="T3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6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1"/>
                    <a:pt x="17" y="63"/>
                    <a:pt x="24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4" y="74"/>
                    <a:pt x="9" y="73"/>
                    <a:pt x="6" y="70"/>
                  </a:cubicBezTo>
                  <a:cubicBezTo>
                    <a:pt x="2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1" y="8"/>
                    <a:pt x="5" y="5"/>
                  </a:cubicBezTo>
                  <a:cubicBezTo>
                    <a:pt x="9" y="2"/>
                    <a:pt x="13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2" name="Freeform 58"/>
            <p:cNvSpPr>
              <a:spLocks/>
            </p:cNvSpPr>
            <p:nvPr userDrawn="1"/>
          </p:nvSpPr>
          <p:spPr bwMode="auto">
            <a:xfrm>
              <a:off x="2164" y="2987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3" name="Freeform 59"/>
            <p:cNvSpPr>
              <a:spLocks/>
            </p:cNvSpPr>
            <p:nvPr userDrawn="1"/>
          </p:nvSpPr>
          <p:spPr bwMode="auto">
            <a:xfrm>
              <a:off x="2394" y="2987"/>
              <a:ext cx="89" cy="112"/>
            </a:xfrm>
            <a:custGeom>
              <a:avLst/>
              <a:gdLst>
                <a:gd name="T0" fmla="*/ 59 w 59"/>
                <a:gd name="T1" fmla="*/ 43 h 74"/>
                <a:gd name="T2" fmla="*/ 13 w 59"/>
                <a:gd name="T3" fmla="*/ 43 h 74"/>
                <a:gd name="T4" fmla="*/ 13 w 59"/>
                <a:gd name="T5" fmla="*/ 74 h 74"/>
                <a:gd name="T6" fmla="*/ 0 w 59"/>
                <a:gd name="T7" fmla="*/ 74 h 74"/>
                <a:gd name="T8" fmla="*/ 0 w 59"/>
                <a:gd name="T9" fmla="*/ 15 h 74"/>
                <a:gd name="T10" fmla="*/ 6 w 59"/>
                <a:gd name="T11" fmla="*/ 4 h 74"/>
                <a:gd name="T12" fmla="*/ 20 w 59"/>
                <a:gd name="T13" fmla="*/ 0 h 74"/>
                <a:gd name="T14" fmla="*/ 59 w 59"/>
                <a:gd name="T15" fmla="*/ 0 h 74"/>
                <a:gd name="T16" fmla="*/ 59 w 59"/>
                <a:gd name="T17" fmla="*/ 11 h 74"/>
                <a:gd name="T18" fmla="*/ 24 w 59"/>
                <a:gd name="T19" fmla="*/ 11 h 74"/>
                <a:gd name="T20" fmla="*/ 13 w 59"/>
                <a:gd name="T21" fmla="*/ 19 h 74"/>
                <a:gd name="T22" fmla="*/ 13 w 59"/>
                <a:gd name="T23" fmla="*/ 32 h 74"/>
                <a:gd name="T24" fmla="*/ 59 w 59"/>
                <a:gd name="T25" fmla="*/ 32 h 74"/>
                <a:gd name="T26" fmla="*/ 59 w 59"/>
                <a:gd name="T2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74">
                  <a:moveTo>
                    <a:pt x="59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6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9" y="32"/>
                    <a:pt x="59" y="32"/>
                    <a:pt x="59" y="32"/>
                  </a:cubicBezTo>
                  <a:lnTo>
                    <a:pt x="59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4" name="Freeform 60"/>
            <p:cNvSpPr>
              <a:spLocks noEditPoints="1"/>
            </p:cNvSpPr>
            <p:nvPr userDrawn="1"/>
          </p:nvSpPr>
          <p:spPr bwMode="auto">
            <a:xfrm>
              <a:off x="2542" y="2987"/>
              <a:ext cx="97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7 w 64"/>
                <a:gd name="T7" fmla="*/ 70 h 74"/>
                <a:gd name="T8" fmla="*/ 0 w 64"/>
                <a:gd name="T9" fmla="*/ 57 h 74"/>
                <a:gd name="T10" fmla="*/ 0 w 64"/>
                <a:gd name="T11" fmla="*/ 17 h 74"/>
                <a:gd name="T12" fmla="*/ 7 w 64"/>
                <a:gd name="T13" fmla="*/ 4 h 74"/>
                <a:gd name="T14" fmla="*/ 22 w 64"/>
                <a:gd name="T15" fmla="*/ 0 h 74"/>
                <a:gd name="T16" fmla="*/ 42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5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5 w 64"/>
                <a:gd name="T31" fmla="*/ 11 h 74"/>
                <a:gd name="T32" fmla="*/ 16 w 64"/>
                <a:gd name="T33" fmla="*/ 13 h 74"/>
                <a:gd name="T34" fmla="*/ 14 w 64"/>
                <a:gd name="T35" fmla="*/ 20 h 74"/>
                <a:gd name="T36" fmla="*/ 14 w 64"/>
                <a:gd name="T37" fmla="*/ 54 h 74"/>
                <a:gd name="T38" fmla="*/ 17 w 64"/>
                <a:gd name="T39" fmla="*/ 61 h 74"/>
                <a:gd name="T40" fmla="*/ 25 w 64"/>
                <a:gd name="T41" fmla="*/ 63 h 74"/>
                <a:gd name="T42" fmla="*/ 39 w 64"/>
                <a:gd name="T43" fmla="*/ 63 h 74"/>
                <a:gd name="T44" fmla="*/ 48 w 64"/>
                <a:gd name="T45" fmla="*/ 61 h 74"/>
                <a:gd name="T46" fmla="*/ 51 w 64"/>
                <a:gd name="T4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9"/>
                    <a:pt x="57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3"/>
                    <a:pt x="7" y="70"/>
                  </a:cubicBezTo>
                  <a:cubicBezTo>
                    <a:pt x="2" y="67"/>
                    <a:pt x="0" y="63"/>
                    <a:pt x="0" y="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7" y="4"/>
                  </a:cubicBezTo>
                  <a:cubicBezTo>
                    <a:pt x="10" y="1"/>
                    <a:pt x="15" y="0"/>
                    <a:pt x="2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7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5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7"/>
                    <a:pt x="50" y="14"/>
                    <a:pt x="48" y="13"/>
                  </a:cubicBezTo>
                  <a:cubicBezTo>
                    <a:pt x="46" y="12"/>
                    <a:pt x="43" y="11"/>
                    <a:pt x="3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4" y="14"/>
                    <a:pt x="14" y="17"/>
                    <a:pt x="14" y="2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7"/>
                    <a:pt x="15" y="60"/>
                    <a:pt x="17" y="61"/>
                  </a:cubicBezTo>
                  <a:cubicBezTo>
                    <a:pt x="18" y="63"/>
                    <a:pt x="21" y="63"/>
                    <a:pt x="25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3" y="63"/>
                    <a:pt x="46" y="63"/>
                    <a:pt x="48" y="61"/>
                  </a:cubicBezTo>
                  <a:cubicBezTo>
                    <a:pt x="50" y="60"/>
                    <a:pt x="51" y="58"/>
                    <a:pt x="51" y="55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5" name="Freeform 61"/>
            <p:cNvSpPr>
              <a:spLocks/>
            </p:cNvSpPr>
            <p:nvPr userDrawn="1"/>
          </p:nvSpPr>
          <p:spPr bwMode="auto">
            <a:xfrm>
              <a:off x="2696" y="2987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8 w 65"/>
                <a:gd name="T3" fmla="*/ 74 h 74"/>
                <a:gd name="T4" fmla="*/ 16 w 65"/>
                <a:gd name="T5" fmla="*/ 46 h 74"/>
                <a:gd name="T6" fmla="*/ 14 w 65"/>
                <a:gd name="T7" fmla="*/ 41 h 74"/>
                <a:gd name="T8" fmla="*/ 22 w 65"/>
                <a:gd name="T9" fmla="*/ 35 h 74"/>
                <a:gd name="T10" fmla="*/ 42 w 65"/>
                <a:gd name="T11" fmla="*/ 35 h 74"/>
                <a:gd name="T12" fmla="*/ 51 w 65"/>
                <a:gd name="T13" fmla="*/ 27 h 74"/>
                <a:gd name="T14" fmla="*/ 51 w 65"/>
                <a:gd name="T15" fmla="*/ 19 h 74"/>
                <a:gd name="T16" fmla="*/ 40 w 65"/>
                <a:gd name="T17" fmla="*/ 11 h 74"/>
                <a:gd name="T18" fmla="*/ 13 w 65"/>
                <a:gd name="T19" fmla="*/ 11 h 74"/>
                <a:gd name="T20" fmla="*/ 13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4 w 65"/>
                <a:gd name="T27" fmla="*/ 0 h 74"/>
                <a:gd name="T28" fmla="*/ 65 w 65"/>
                <a:gd name="T29" fmla="*/ 16 h 74"/>
                <a:gd name="T30" fmla="*/ 65 w 65"/>
                <a:gd name="T31" fmla="*/ 29 h 74"/>
                <a:gd name="T32" fmla="*/ 59 w 65"/>
                <a:gd name="T33" fmla="*/ 40 h 74"/>
                <a:gd name="T34" fmla="*/ 45 w 65"/>
                <a:gd name="T35" fmla="*/ 44 h 74"/>
                <a:gd name="T36" fmla="*/ 30 w 65"/>
                <a:gd name="T37" fmla="*/ 44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8" y="74"/>
                    <a:pt x="48" y="74"/>
                    <a:pt x="48" y="7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4" y="43"/>
                    <a:pt x="14" y="41"/>
                  </a:cubicBezTo>
                  <a:cubicBezTo>
                    <a:pt x="14" y="37"/>
                    <a:pt x="17" y="35"/>
                    <a:pt x="2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8" y="35"/>
                    <a:pt x="51" y="32"/>
                    <a:pt x="51" y="27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4"/>
                    <a:pt x="48" y="11"/>
                    <a:pt x="4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5" y="5"/>
                    <a:pt x="65" y="1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3"/>
                    <a:pt x="63" y="37"/>
                    <a:pt x="59" y="40"/>
                  </a:cubicBezTo>
                  <a:cubicBezTo>
                    <a:pt x="56" y="43"/>
                    <a:pt x="51" y="44"/>
                    <a:pt x="45" y="44"/>
                  </a:cubicBezTo>
                  <a:cubicBezTo>
                    <a:pt x="30" y="44"/>
                    <a:pt x="30" y="44"/>
                    <a:pt x="30" y="44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6" name="Freeform 62"/>
            <p:cNvSpPr>
              <a:spLocks/>
            </p:cNvSpPr>
            <p:nvPr userDrawn="1"/>
          </p:nvSpPr>
          <p:spPr bwMode="auto">
            <a:xfrm>
              <a:off x="2847" y="2987"/>
              <a:ext cx="89" cy="112"/>
            </a:xfrm>
            <a:custGeom>
              <a:avLst/>
              <a:gdLst>
                <a:gd name="T0" fmla="*/ 57 w 59"/>
                <a:gd name="T1" fmla="*/ 43 h 74"/>
                <a:gd name="T2" fmla="*/ 13 w 59"/>
                <a:gd name="T3" fmla="*/ 43 h 74"/>
                <a:gd name="T4" fmla="*/ 13 w 59"/>
                <a:gd name="T5" fmla="*/ 55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6 w 59"/>
                <a:gd name="T21" fmla="*/ 5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5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7 w 59"/>
                <a:gd name="T35" fmla="*/ 32 h 74"/>
                <a:gd name="T36" fmla="*/ 57 w 59"/>
                <a:gd name="T3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7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1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5" y="74"/>
                    <a:pt x="10" y="73"/>
                    <a:pt x="6" y="70"/>
                  </a:cubicBezTo>
                  <a:cubicBezTo>
                    <a:pt x="2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2" y="8"/>
                    <a:pt x="6" y="5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7" y="32"/>
                    <a:pt x="57" y="32"/>
                    <a:pt x="57" y="32"/>
                  </a:cubicBezTo>
                  <a:lnTo>
                    <a:pt x="57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7" name="Freeform 63"/>
            <p:cNvSpPr>
              <a:spLocks/>
            </p:cNvSpPr>
            <p:nvPr userDrawn="1"/>
          </p:nvSpPr>
          <p:spPr bwMode="auto">
            <a:xfrm>
              <a:off x="2995" y="2987"/>
              <a:ext cx="89" cy="112"/>
            </a:xfrm>
            <a:custGeom>
              <a:avLst/>
              <a:gdLst>
                <a:gd name="T0" fmla="*/ 59 w 59"/>
                <a:gd name="T1" fmla="*/ 11 h 74"/>
                <a:gd name="T2" fmla="*/ 25 w 59"/>
                <a:gd name="T3" fmla="*/ 11 h 74"/>
                <a:gd name="T4" fmla="*/ 14 w 59"/>
                <a:gd name="T5" fmla="*/ 14 h 74"/>
                <a:gd name="T6" fmla="*/ 13 w 59"/>
                <a:gd name="T7" fmla="*/ 24 h 74"/>
                <a:gd name="T8" fmla="*/ 16 w 59"/>
                <a:gd name="T9" fmla="*/ 30 h 74"/>
                <a:gd name="T10" fmla="*/ 25 w 59"/>
                <a:gd name="T11" fmla="*/ 31 h 74"/>
                <a:gd name="T12" fmla="*/ 39 w 59"/>
                <a:gd name="T13" fmla="*/ 31 h 74"/>
                <a:gd name="T14" fmla="*/ 53 w 59"/>
                <a:gd name="T15" fmla="*/ 35 h 74"/>
                <a:gd name="T16" fmla="*/ 58 w 59"/>
                <a:gd name="T17" fmla="*/ 47 h 74"/>
                <a:gd name="T18" fmla="*/ 58 w 59"/>
                <a:gd name="T19" fmla="*/ 58 h 74"/>
                <a:gd name="T20" fmla="*/ 53 w 59"/>
                <a:gd name="T21" fmla="*/ 70 h 74"/>
                <a:gd name="T22" fmla="*/ 38 w 59"/>
                <a:gd name="T23" fmla="*/ 74 h 74"/>
                <a:gd name="T24" fmla="*/ 0 w 59"/>
                <a:gd name="T25" fmla="*/ 74 h 74"/>
                <a:gd name="T26" fmla="*/ 0 w 59"/>
                <a:gd name="T27" fmla="*/ 63 h 74"/>
                <a:gd name="T28" fmla="*/ 34 w 59"/>
                <a:gd name="T29" fmla="*/ 63 h 74"/>
                <a:gd name="T30" fmla="*/ 44 w 59"/>
                <a:gd name="T31" fmla="*/ 60 h 74"/>
                <a:gd name="T32" fmla="*/ 45 w 59"/>
                <a:gd name="T33" fmla="*/ 50 h 74"/>
                <a:gd name="T34" fmla="*/ 34 w 59"/>
                <a:gd name="T35" fmla="*/ 42 h 74"/>
                <a:gd name="T36" fmla="*/ 20 w 59"/>
                <a:gd name="T37" fmla="*/ 42 h 74"/>
                <a:gd name="T38" fmla="*/ 6 w 59"/>
                <a:gd name="T39" fmla="*/ 38 h 74"/>
                <a:gd name="T40" fmla="*/ 0 w 59"/>
                <a:gd name="T41" fmla="*/ 27 h 74"/>
                <a:gd name="T42" fmla="*/ 0 w 59"/>
                <a:gd name="T43" fmla="*/ 16 h 74"/>
                <a:gd name="T44" fmla="*/ 6 w 59"/>
                <a:gd name="T45" fmla="*/ 3 h 74"/>
                <a:gd name="T46" fmla="*/ 20 w 59"/>
                <a:gd name="T47" fmla="*/ 0 h 74"/>
                <a:gd name="T48" fmla="*/ 59 w 59"/>
                <a:gd name="T49" fmla="*/ 0 h 74"/>
                <a:gd name="T50" fmla="*/ 59 w 59"/>
                <a:gd name="T5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" h="74">
                  <a:moveTo>
                    <a:pt x="59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9" y="11"/>
                    <a:pt x="16" y="12"/>
                    <a:pt x="14" y="14"/>
                  </a:cubicBezTo>
                  <a:cubicBezTo>
                    <a:pt x="13" y="16"/>
                    <a:pt x="13" y="19"/>
                    <a:pt x="13" y="24"/>
                  </a:cubicBezTo>
                  <a:cubicBezTo>
                    <a:pt x="13" y="26"/>
                    <a:pt x="14" y="28"/>
                    <a:pt x="16" y="30"/>
                  </a:cubicBezTo>
                  <a:cubicBezTo>
                    <a:pt x="18" y="31"/>
                    <a:pt x="21" y="31"/>
                    <a:pt x="25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5" y="31"/>
                    <a:pt x="49" y="33"/>
                    <a:pt x="53" y="35"/>
                  </a:cubicBezTo>
                  <a:cubicBezTo>
                    <a:pt x="57" y="38"/>
                    <a:pt x="58" y="42"/>
                    <a:pt x="58" y="47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63"/>
                    <a:pt x="57" y="67"/>
                    <a:pt x="53" y="70"/>
                  </a:cubicBezTo>
                  <a:cubicBezTo>
                    <a:pt x="49" y="73"/>
                    <a:pt x="44" y="74"/>
                    <a:pt x="38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9" y="63"/>
                    <a:pt x="43" y="62"/>
                    <a:pt x="44" y="60"/>
                  </a:cubicBezTo>
                  <a:cubicBezTo>
                    <a:pt x="45" y="58"/>
                    <a:pt x="45" y="55"/>
                    <a:pt x="45" y="50"/>
                  </a:cubicBezTo>
                  <a:cubicBezTo>
                    <a:pt x="45" y="45"/>
                    <a:pt x="42" y="42"/>
                    <a:pt x="34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4" y="42"/>
                    <a:pt x="10" y="41"/>
                    <a:pt x="6" y="38"/>
                  </a:cubicBezTo>
                  <a:cubicBezTo>
                    <a:pt x="2" y="36"/>
                    <a:pt x="0" y="32"/>
                    <a:pt x="0" y="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2" y="6"/>
                    <a:pt x="6" y="3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8" name="Freeform 64"/>
            <p:cNvSpPr>
              <a:spLocks/>
            </p:cNvSpPr>
            <p:nvPr userDrawn="1"/>
          </p:nvSpPr>
          <p:spPr bwMode="auto">
            <a:xfrm>
              <a:off x="3132" y="2987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9" name="Rectangle 65"/>
            <p:cNvSpPr>
              <a:spLocks noChangeArrowheads="1"/>
            </p:cNvSpPr>
            <p:nvPr userDrawn="1"/>
          </p:nvSpPr>
          <p:spPr bwMode="auto">
            <a:xfrm>
              <a:off x="3266" y="2987"/>
              <a:ext cx="21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0" name="Freeform 66"/>
            <p:cNvSpPr>
              <a:spLocks noEditPoints="1"/>
            </p:cNvSpPr>
            <p:nvPr userDrawn="1"/>
          </p:nvSpPr>
          <p:spPr bwMode="auto">
            <a:xfrm>
              <a:off x="3343" y="2959"/>
              <a:ext cx="89" cy="140"/>
            </a:xfrm>
            <a:custGeom>
              <a:avLst/>
              <a:gdLst>
                <a:gd name="T0" fmla="*/ 59 w 59"/>
                <a:gd name="T1" fmla="*/ 93 h 93"/>
                <a:gd name="T2" fmla="*/ 21 w 59"/>
                <a:gd name="T3" fmla="*/ 93 h 93"/>
                <a:gd name="T4" fmla="*/ 6 w 59"/>
                <a:gd name="T5" fmla="*/ 89 h 93"/>
                <a:gd name="T6" fmla="*/ 0 w 59"/>
                <a:gd name="T7" fmla="*/ 77 h 93"/>
                <a:gd name="T8" fmla="*/ 0 w 59"/>
                <a:gd name="T9" fmla="*/ 36 h 93"/>
                <a:gd name="T10" fmla="*/ 5 w 59"/>
                <a:gd name="T11" fmla="*/ 23 h 93"/>
                <a:gd name="T12" fmla="*/ 20 w 59"/>
                <a:gd name="T13" fmla="*/ 19 h 93"/>
                <a:gd name="T14" fmla="*/ 59 w 59"/>
                <a:gd name="T15" fmla="*/ 19 h 93"/>
                <a:gd name="T16" fmla="*/ 59 w 59"/>
                <a:gd name="T17" fmla="*/ 30 h 93"/>
                <a:gd name="T18" fmla="*/ 25 w 59"/>
                <a:gd name="T19" fmla="*/ 30 h 93"/>
                <a:gd name="T20" fmla="*/ 13 w 59"/>
                <a:gd name="T21" fmla="*/ 38 h 93"/>
                <a:gd name="T22" fmla="*/ 13 w 59"/>
                <a:gd name="T23" fmla="*/ 51 h 93"/>
                <a:gd name="T24" fmla="*/ 59 w 59"/>
                <a:gd name="T25" fmla="*/ 51 h 93"/>
                <a:gd name="T26" fmla="*/ 59 w 59"/>
                <a:gd name="T27" fmla="*/ 62 h 93"/>
                <a:gd name="T28" fmla="*/ 13 w 59"/>
                <a:gd name="T29" fmla="*/ 62 h 93"/>
                <a:gd name="T30" fmla="*/ 13 w 59"/>
                <a:gd name="T31" fmla="*/ 74 h 93"/>
                <a:gd name="T32" fmla="*/ 25 w 59"/>
                <a:gd name="T33" fmla="*/ 82 h 93"/>
                <a:gd name="T34" fmla="*/ 59 w 59"/>
                <a:gd name="T35" fmla="*/ 82 h 93"/>
                <a:gd name="T36" fmla="*/ 59 w 59"/>
                <a:gd name="T37" fmla="*/ 93 h 93"/>
                <a:gd name="T38" fmla="*/ 44 w 59"/>
                <a:gd name="T39" fmla="*/ 13 h 93"/>
                <a:gd name="T40" fmla="*/ 34 w 59"/>
                <a:gd name="T41" fmla="*/ 13 h 93"/>
                <a:gd name="T42" fmla="*/ 24 w 59"/>
                <a:gd name="T43" fmla="*/ 0 h 93"/>
                <a:gd name="T44" fmla="*/ 35 w 59"/>
                <a:gd name="T45" fmla="*/ 0 h 93"/>
                <a:gd name="T46" fmla="*/ 44 w 59"/>
                <a:gd name="T4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93">
                  <a:moveTo>
                    <a:pt x="59" y="93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15" y="93"/>
                    <a:pt x="10" y="92"/>
                    <a:pt x="6" y="89"/>
                  </a:cubicBezTo>
                  <a:cubicBezTo>
                    <a:pt x="2" y="87"/>
                    <a:pt x="0" y="83"/>
                    <a:pt x="0" y="7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0"/>
                    <a:pt x="2" y="26"/>
                    <a:pt x="5" y="23"/>
                  </a:cubicBezTo>
                  <a:cubicBezTo>
                    <a:pt x="9" y="21"/>
                    <a:pt x="14" y="19"/>
                    <a:pt x="2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17" y="30"/>
                    <a:pt x="13" y="33"/>
                    <a:pt x="13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0"/>
                    <a:pt x="17" y="82"/>
                    <a:pt x="25" y="82"/>
                  </a:cubicBezTo>
                  <a:cubicBezTo>
                    <a:pt x="59" y="82"/>
                    <a:pt x="59" y="82"/>
                    <a:pt x="59" y="82"/>
                  </a:cubicBezTo>
                  <a:lnTo>
                    <a:pt x="59" y="93"/>
                  </a:lnTo>
                  <a:close/>
                  <a:moveTo>
                    <a:pt x="4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4" y="1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1" name="Freeform 67"/>
            <p:cNvSpPr>
              <a:spLocks/>
            </p:cNvSpPr>
            <p:nvPr userDrawn="1"/>
          </p:nvSpPr>
          <p:spPr bwMode="auto">
            <a:xfrm>
              <a:off x="3486" y="2987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9 w 65"/>
                <a:gd name="T3" fmla="*/ 74 h 74"/>
                <a:gd name="T4" fmla="*/ 16 w 65"/>
                <a:gd name="T5" fmla="*/ 46 h 74"/>
                <a:gd name="T6" fmla="*/ 15 w 65"/>
                <a:gd name="T7" fmla="*/ 41 h 74"/>
                <a:gd name="T8" fmla="*/ 23 w 65"/>
                <a:gd name="T9" fmla="*/ 35 h 74"/>
                <a:gd name="T10" fmla="*/ 42 w 65"/>
                <a:gd name="T11" fmla="*/ 35 h 74"/>
                <a:gd name="T12" fmla="*/ 52 w 65"/>
                <a:gd name="T13" fmla="*/ 27 h 74"/>
                <a:gd name="T14" fmla="*/ 52 w 65"/>
                <a:gd name="T15" fmla="*/ 19 h 74"/>
                <a:gd name="T16" fmla="*/ 41 w 65"/>
                <a:gd name="T17" fmla="*/ 11 h 74"/>
                <a:gd name="T18" fmla="*/ 14 w 65"/>
                <a:gd name="T19" fmla="*/ 11 h 74"/>
                <a:gd name="T20" fmla="*/ 14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5 w 65"/>
                <a:gd name="T27" fmla="*/ 0 h 74"/>
                <a:gd name="T28" fmla="*/ 65 w 65"/>
                <a:gd name="T29" fmla="*/ 16 h 74"/>
                <a:gd name="T30" fmla="*/ 65 w 65"/>
                <a:gd name="T31" fmla="*/ 29 h 74"/>
                <a:gd name="T32" fmla="*/ 60 w 65"/>
                <a:gd name="T33" fmla="*/ 40 h 74"/>
                <a:gd name="T34" fmla="*/ 46 w 65"/>
                <a:gd name="T35" fmla="*/ 44 h 74"/>
                <a:gd name="T36" fmla="*/ 31 w 65"/>
                <a:gd name="T37" fmla="*/ 44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9" y="74"/>
                    <a:pt x="49" y="74"/>
                    <a:pt x="49" y="7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3"/>
                    <a:pt x="15" y="41"/>
                  </a:cubicBezTo>
                  <a:cubicBezTo>
                    <a:pt x="15" y="37"/>
                    <a:pt x="18" y="35"/>
                    <a:pt x="23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9" y="35"/>
                    <a:pt x="52" y="32"/>
                    <a:pt x="52" y="27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4"/>
                    <a:pt x="48" y="11"/>
                    <a:pt x="41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8" y="0"/>
                    <a:pt x="65" y="5"/>
                    <a:pt x="65" y="1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3"/>
                    <a:pt x="64" y="37"/>
                    <a:pt x="60" y="40"/>
                  </a:cubicBezTo>
                  <a:cubicBezTo>
                    <a:pt x="57" y="43"/>
                    <a:pt x="52" y="44"/>
                    <a:pt x="46" y="44"/>
                  </a:cubicBezTo>
                  <a:cubicBezTo>
                    <a:pt x="31" y="44"/>
                    <a:pt x="31" y="44"/>
                    <a:pt x="31" y="44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2" name="Freeform 68"/>
            <p:cNvSpPr>
              <a:spLocks/>
            </p:cNvSpPr>
            <p:nvPr userDrawn="1"/>
          </p:nvSpPr>
          <p:spPr bwMode="auto">
            <a:xfrm>
              <a:off x="3638" y="2987"/>
              <a:ext cx="89" cy="112"/>
            </a:xfrm>
            <a:custGeom>
              <a:avLst/>
              <a:gdLst>
                <a:gd name="T0" fmla="*/ 56 w 59"/>
                <a:gd name="T1" fmla="*/ 43 h 74"/>
                <a:gd name="T2" fmla="*/ 13 w 59"/>
                <a:gd name="T3" fmla="*/ 43 h 74"/>
                <a:gd name="T4" fmla="*/ 13 w 59"/>
                <a:gd name="T5" fmla="*/ 55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5 w 59"/>
                <a:gd name="T21" fmla="*/ 5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5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6 w 59"/>
                <a:gd name="T35" fmla="*/ 32 h 74"/>
                <a:gd name="T36" fmla="*/ 56 w 59"/>
                <a:gd name="T3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6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1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5" y="74"/>
                    <a:pt x="10" y="73"/>
                    <a:pt x="6" y="70"/>
                  </a:cubicBezTo>
                  <a:cubicBezTo>
                    <a:pt x="2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" name="Rectangle 69"/>
            <p:cNvSpPr>
              <a:spLocks noChangeArrowheads="1"/>
            </p:cNvSpPr>
            <p:nvPr userDrawn="1"/>
          </p:nvSpPr>
          <p:spPr bwMode="auto">
            <a:xfrm>
              <a:off x="2023" y="1245"/>
              <a:ext cx="148" cy="751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" name="Freeform 70"/>
            <p:cNvSpPr>
              <a:spLocks/>
            </p:cNvSpPr>
            <p:nvPr userDrawn="1"/>
          </p:nvSpPr>
          <p:spPr bwMode="auto">
            <a:xfrm>
              <a:off x="3145" y="1221"/>
              <a:ext cx="588" cy="801"/>
            </a:xfrm>
            <a:custGeom>
              <a:avLst/>
              <a:gdLst>
                <a:gd name="T0" fmla="*/ 299 w 390"/>
                <a:gd name="T1" fmla="*/ 16 h 531"/>
                <a:gd name="T2" fmla="*/ 299 w 390"/>
                <a:gd name="T3" fmla="*/ 314 h 531"/>
                <a:gd name="T4" fmla="*/ 15 w 390"/>
                <a:gd name="T5" fmla="*/ 0 h 531"/>
                <a:gd name="T6" fmla="*/ 0 w 390"/>
                <a:gd name="T7" fmla="*/ 0 h 531"/>
                <a:gd name="T8" fmla="*/ 0 w 390"/>
                <a:gd name="T9" fmla="*/ 514 h 531"/>
                <a:gd name="T10" fmla="*/ 91 w 390"/>
                <a:gd name="T11" fmla="*/ 514 h 531"/>
                <a:gd name="T12" fmla="*/ 91 w 390"/>
                <a:gd name="T13" fmla="*/ 220 h 531"/>
                <a:gd name="T14" fmla="*/ 374 w 390"/>
                <a:gd name="T15" fmla="*/ 531 h 531"/>
                <a:gd name="T16" fmla="*/ 390 w 390"/>
                <a:gd name="T17" fmla="*/ 531 h 531"/>
                <a:gd name="T18" fmla="*/ 390 w 390"/>
                <a:gd name="T19" fmla="*/ 16 h 531"/>
                <a:gd name="T20" fmla="*/ 299 w 390"/>
                <a:gd name="T21" fmla="*/ 16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531">
                  <a:moveTo>
                    <a:pt x="299" y="16"/>
                  </a:moveTo>
                  <a:cubicBezTo>
                    <a:pt x="299" y="314"/>
                    <a:pt x="299" y="314"/>
                    <a:pt x="299" y="314"/>
                  </a:cubicBezTo>
                  <a:cubicBezTo>
                    <a:pt x="283" y="296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91" y="514"/>
                    <a:pt x="91" y="514"/>
                    <a:pt x="91" y="514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107" y="238"/>
                    <a:pt x="374" y="531"/>
                    <a:pt x="374" y="531"/>
                  </a:cubicBezTo>
                  <a:cubicBezTo>
                    <a:pt x="390" y="531"/>
                    <a:pt x="390" y="531"/>
                    <a:pt x="390" y="531"/>
                  </a:cubicBezTo>
                  <a:cubicBezTo>
                    <a:pt x="390" y="16"/>
                    <a:pt x="390" y="16"/>
                    <a:pt x="390" y="16"/>
                  </a:cubicBezTo>
                  <a:lnTo>
                    <a:pt x="299" y="1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" name="Freeform 71"/>
            <p:cNvSpPr>
              <a:spLocks/>
            </p:cNvSpPr>
            <p:nvPr userDrawn="1"/>
          </p:nvSpPr>
          <p:spPr bwMode="auto">
            <a:xfrm>
              <a:off x="2286" y="1221"/>
              <a:ext cx="687" cy="801"/>
            </a:xfrm>
            <a:custGeom>
              <a:avLst/>
              <a:gdLst>
                <a:gd name="T0" fmla="*/ 365 w 456"/>
                <a:gd name="T1" fmla="*/ 370 h 531"/>
                <a:gd name="T2" fmla="*/ 360 w 456"/>
                <a:gd name="T3" fmla="*/ 370 h 531"/>
                <a:gd name="T4" fmla="*/ 360 w 456"/>
                <a:gd name="T5" fmla="*/ 422 h 531"/>
                <a:gd name="T6" fmla="*/ 272 w 456"/>
                <a:gd name="T7" fmla="*/ 439 h 531"/>
                <a:gd name="T8" fmla="*/ 97 w 456"/>
                <a:gd name="T9" fmla="*/ 257 h 531"/>
                <a:gd name="T10" fmla="*/ 266 w 456"/>
                <a:gd name="T11" fmla="*/ 88 h 531"/>
                <a:gd name="T12" fmla="*/ 411 w 456"/>
                <a:gd name="T13" fmla="*/ 153 h 531"/>
                <a:gd name="T14" fmla="*/ 419 w 456"/>
                <a:gd name="T15" fmla="*/ 162 h 531"/>
                <a:gd name="T16" fmla="*/ 426 w 456"/>
                <a:gd name="T17" fmla="*/ 49 h 531"/>
                <a:gd name="T18" fmla="*/ 424 w 456"/>
                <a:gd name="T19" fmla="*/ 47 h 531"/>
                <a:gd name="T20" fmla="*/ 382 w 456"/>
                <a:gd name="T21" fmla="*/ 24 h 531"/>
                <a:gd name="T22" fmla="*/ 268 w 456"/>
                <a:gd name="T23" fmla="*/ 0 h 531"/>
                <a:gd name="T24" fmla="*/ 75 w 456"/>
                <a:gd name="T25" fmla="*/ 74 h 531"/>
                <a:gd name="T26" fmla="*/ 0 w 456"/>
                <a:gd name="T27" fmla="*/ 264 h 531"/>
                <a:gd name="T28" fmla="*/ 262 w 456"/>
                <a:gd name="T29" fmla="*/ 531 h 531"/>
                <a:gd name="T30" fmla="*/ 380 w 456"/>
                <a:gd name="T31" fmla="*/ 512 h 531"/>
                <a:gd name="T32" fmla="*/ 453 w 456"/>
                <a:gd name="T33" fmla="*/ 482 h 531"/>
                <a:gd name="T34" fmla="*/ 456 w 456"/>
                <a:gd name="T35" fmla="*/ 481 h 531"/>
                <a:gd name="T36" fmla="*/ 456 w 456"/>
                <a:gd name="T37" fmla="*/ 355 h 531"/>
                <a:gd name="T38" fmla="*/ 450 w 456"/>
                <a:gd name="T39" fmla="*/ 357 h 531"/>
                <a:gd name="T40" fmla="*/ 365 w 456"/>
                <a:gd name="T41" fmla="*/ 37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6" h="531">
                  <a:moveTo>
                    <a:pt x="365" y="370"/>
                  </a:moveTo>
                  <a:cubicBezTo>
                    <a:pt x="360" y="370"/>
                    <a:pt x="360" y="370"/>
                    <a:pt x="360" y="370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27" y="434"/>
                    <a:pt x="302" y="439"/>
                    <a:pt x="272" y="439"/>
                  </a:cubicBezTo>
                  <a:cubicBezTo>
                    <a:pt x="166" y="439"/>
                    <a:pt x="97" y="368"/>
                    <a:pt x="97" y="257"/>
                  </a:cubicBezTo>
                  <a:cubicBezTo>
                    <a:pt x="97" y="153"/>
                    <a:pt x="162" y="88"/>
                    <a:pt x="266" y="88"/>
                  </a:cubicBezTo>
                  <a:cubicBezTo>
                    <a:pt x="325" y="88"/>
                    <a:pt x="374" y="110"/>
                    <a:pt x="411" y="153"/>
                  </a:cubicBezTo>
                  <a:cubicBezTo>
                    <a:pt x="419" y="162"/>
                    <a:pt x="419" y="162"/>
                    <a:pt x="419" y="16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4" y="47"/>
                    <a:pt x="424" y="47"/>
                    <a:pt x="424" y="47"/>
                  </a:cubicBezTo>
                  <a:cubicBezTo>
                    <a:pt x="408" y="36"/>
                    <a:pt x="401" y="32"/>
                    <a:pt x="382" y="24"/>
                  </a:cubicBezTo>
                  <a:cubicBezTo>
                    <a:pt x="343" y="7"/>
                    <a:pt x="310" y="0"/>
                    <a:pt x="268" y="0"/>
                  </a:cubicBezTo>
                  <a:cubicBezTo>
                    <a:pt x="192" y="0"/>
                    <a:pt x="124" y="26"/>
                    <a:pt x="75" y="74"/>
                  </a:cubicBezTo>
                  <a:cubicBezTo>
                    <a:pt x="27" y="121"/>
                    <a:pt x="0" y="189"/>
                    <a:pt x="0" y="264"/>
                  </a:cubicBezTo>
                  <a:cubicBezTo>
                    <a:pt x="0" y="418"/>
                    <a:pt x="110" y="531"/>
                    <a:pt x="262" y="531"/>
                  </a:cubicBezTo>
                  <a:cubicBezTo>
                    <a:pt x="300" y="531"/>
                    <a:pt x="343" y="524"/>
                    <a:pt x="380" y="512"/>
                  </a:cubicBezTo>
                  <a:cubicBezTo>
                    <a:pt x="406" y="505"/>
                    <a:pt x="420" y="499"/>
                    <a:pt x="453" y="482"/>
                  </a:cubicBezTo>
                  <a:cubicBezTo>
                    <a:pt x="456" y="481"/>
                    <a:pt x="456" y="481"/>
                    <a:pt x="456" y="481"/>
                  </a:cubicBezTo>
                  <a:cubicBezTo>
                    <a:pt x="456" y="355"/>
                    <a:pt x="456" y="355"/>
                    <a:pt x="456" y="355"/>
                  </a:cubicBezTo>
                  <a:cubicBezTo>
                    <a:pt x="450" y="357"/>
                    <a:pt x="450" y="357"/>
                    <a:pt x="450" y="357"/>
                  </a:cubicBezTo>
                  <a:cubicBezTo>
                    <a:pt x="423" y="367"/>
                    <a:pt x="395" y="371"/>
                    <a:pt x="365" y="370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6" name="Freeform 72"/>
            <p:cNvSpPr>
              <a:spLocks/>
            </p:cNvSpPr>
            <p:nvPr userDrawn="1"/>
          </p:nvSpPr>
          <p:spPr bwMode="auto">
            <a:xfrm>
              <a:off x="2547" y="1514"/>
              <a:ext cx="469" cy="241"/>
            </a:xfrm>
            <a:custGeom>
              <a:avLst/>
              <a:gdLst>
                <a:gd name="T0" fmla="*/ 173 w 311"/>
                <a:gd name="T1" fmla="*/ 16 h 160"/>
                <a:gd name="T2" fmla="*/ 172 w 311"/>
                <a:gd name="T3" fmla="*/ 16 h 160"/>
                <a:gd name="T4" fmla="*/ 0 w 311"/>
                <a:gd name="T5" fmla="*/ 40 h 160"/>
                <a:gd name="T6" fmla="*/ 139 w 311"/>
                <a:gd name="T7" fmla="*/ 144 h 160"/>
                <a:gd name="T8" fmla="*/ 139 w 311"/>
                <a:gd name="T9" fmla="*/ 144 h 160"/>
                <a:gd name="T10" fmla="*/ 311 w 311"/>
                <a:gd name="T11" fmla="*/ 120 h 160"/>
                <a:gd name="T12" fmla="*/ 173 w 311"/>
                <a:gd name="T1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60">
                  <a:moveTo>
                    <a:pt x="173" y="16"/>
                  </a:moveTo>
                  <a:cubicBezTo>
                    <a:pt x="172" y="16"/>
                    <a:pt x="172" y="16"/>
                    <a:pt x="172" y="16"/>
                  </a:cubicBezTo>
                  <a:cubicBezTo>
                    <a:pt x="110" y="0"/>
                    <a:pt x="47" y="9"/>
                    <a:pt x="0" y="40"/>
                  </a:cubicBezTo>
                  <a:cubicBezTo>
                    <a:pt x="26" y="89"/>
                    <a:pt x="77" y="127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201" y="160"/>
                    <a:pt x="264" y="151"/>
                    <a:pt x="311" y="120"/>
                  </a:cubicBezTo>
                  <a:cubicBezTo>
                    <a:pt x="285" y="71"/>
                    <a:pt x="234" y="32"/>
                    <a:pt x="173" y="16"/>
                  </a:cubicBezTo>
                  <a:close/>
                </a:path>
              </a:pathLst>
            </a:custGeom>
            <a:solidFill>
              <a:srgbClr val="94C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937" name="Groupe 2936"/>
          <p:cNvGrpSpPr/>
          <p:nvPr userDrawn="1"/>
        </p:nvGrpSpPr>
        <p:grpSpPr>
          <a:xfrm>
            <a:off x="2745640" y="570435"/>
            <a:ext cx="3387725" cy="2699223"/>
            <a:chOff x="2745640" y="570435"/>
            <a:chExt cx="3387725" cy="2699223"/>
          </a:xfrm>
        </p:grpSpPr>
        <p:grpSp>
          <p:nvGrpSpPr>
            <p:cNvPr id="2011" name="Groupe 2010"/>
            <p:cNvGrpSpPr/>
            <p:nvPr userDrawn="1"/>
          </p:nvGrpSpPr>
          <p:grpSpPr>
            <a:xfrm>
              <a:off x="2745640" y="570435"/>
              <a:ext cx="3387725" cy="111917"/>
              <a:chOff x="2746375" y="570435"/>
              <a:chExt cx="3387725" cy="111917"/>
            </a:xfrm>
          </p:grpSpPr>
          <p:sp>
            <p:nvSpPr>
              <p:cNvPr id="1801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2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3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4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5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6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7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8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9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0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1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2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3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4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5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6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7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8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9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0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1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2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3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4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5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6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7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8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9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0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1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2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3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4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5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6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7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8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9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0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1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2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3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4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5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6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7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8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9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0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1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2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3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4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5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6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7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8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9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0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1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2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3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4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5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6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7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8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9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0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12" name="Groupe 2011"/>
            <p:cNvGrpSpPr/>
            <p:nvPr userDrawn="1"/>
          </p:nvGrpSpPr>
          <p:grpSpPr>
            <a:xfrm>
              <a:off x="2745640" y="769459"/>
              <a:ext cx="3387725" cy="111917"/>
              <a:chOff x="2746375" y="570435"/>
              <a:chExt cx="3387725" cy="111917"/>
            </a:xfrm>
          </p:grpSpPr>
          <p:sp>
            <p:nvSpPr>
              <p:cNvPr id="201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83" name="Groupe 2082"/>
            <p:cNvGrpSpPr/>
            <p:nvPr userDrawn="1"/>
          </p:nvGrpSpPr>
          <p:grpSpPr>
            <a:xfrm>
              <a:off x="2745640" y="968483"/>
              <a:ext cx="3387725" cy="111917"/>
              <a:chOff x="2746375" y="570435"/>
              <a:chExt cx="3387725" cy="111917"/>
            </a:xfrm>
          </p:grpSpPr>
          <p:sp>
            <p:nvSpPr>
              <p:cNvPr id="2084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5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6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7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8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9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0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1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2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3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4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5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6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7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8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9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0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1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2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3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4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5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6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7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8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9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0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1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2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3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4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5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6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7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8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9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0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1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2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3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4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5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6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7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8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9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0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1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2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3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4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5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6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7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8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9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0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1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2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3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4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5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6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7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8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9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0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1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2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3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154" name="Groupe 2153"/>
            <p:cNvGrpSpPr/>
            <p:nvPr userDrawn="1"/>
          </p:nvGrpSpPr>
          <p:grpSpPr>
            <a:xfrm>
              <a:off x="2745640" y="1167507"/>
              <a:ext cx="3387725" cy="111917"/>
              <a:chOff x="2746375" y="570435"/>
              <a:chExt cx="3387725" cy="111917"/>
            </a:xfrm>
          </p:grpSpPr>
          <p:sp>
            <p:nvSpPr>
              <p:cNvPr id="215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225" name="Groupe 2224"/>
            <p:cNvGrpSpPr/>
            <p:nvPr userDrawn="1"/>
          </p:nvGrpSpPr>
          <p:grpSpPr>
            <a:xfrm>
              <a:off x="2745640" y="1366531"/>
              <a:ext cx="3387725" cy="111917"/>
              <a:chOff x="2746375" y="570435"/>
              <a:chExt cx="3387725" cy="111917"/>
            </a:xfrm>
          </p:grpSpPr>
          <p:sp>
            <p:nvSpPr>
              <p:cNvPr id="2226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7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8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9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0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1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2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3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4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5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6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7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8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9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0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1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2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3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4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5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6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7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8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9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0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1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2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3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4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5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6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7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8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9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0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1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2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3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4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5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6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7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8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9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0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1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2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3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4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5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6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7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8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9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0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1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2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3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4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5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6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7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8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9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0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1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2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3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4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5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296" name="Groupe 2295"/>
            <p:cNvGrpSpPr/>
            <p:nvPr userDrawn="1"/>
          </p:nvGrpSpPr>
          <p:grpSpPr>
            <a:xfrm>
              <a:off x="2745640" y="1565555"/>
              <a:ext cx="3387725" cy="111917"/>
              <a:chOff x="2746375" y="570435"/>
              <a:chExt cx="3387725" cy="111917"/>
            </a:xfrm>
          </p:grpSpPr>
          <p:sp>
            <p:nvSpPr>
              <p:cNvPr id="2297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8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9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0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1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2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3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4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5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6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7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8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9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0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1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2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3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4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5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6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7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8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9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0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1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2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3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4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5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6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7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8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9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0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1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2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3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4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5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6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7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8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9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0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1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2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3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4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5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6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7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8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9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0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1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2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3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4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5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6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7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8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9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0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1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2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3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4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5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6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69" name="Groupe 2368"/>
            <p:cNvGrpSpPr/>
            <p:nvPr userDrawn="1"/>
          </p:nvGrpSpPr>
          <p:grpSpPr>
            <a:xfrm>
              <a:off x="2745640" y="1764579"/>
              <a:ext cx="3387725" cy="111917"/>
              <a:chOff x="2746375" y="570435"/>
              <a:chExt cx="3387725" cy="111917"/>
            </a:xfrm>
          </p:grpSpPr>
          <p:sp>
            <p:nvSpPr>
              <p:cNvPr id="272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0" name="Groupe 2369"/>
            <p:cNvGrpSpPr/>
            <p:nvPr userDrawn="1"/>
          </p:nvGrpSpPr>
          <p:grpSpPr>
            <a:xfrm>
              <a:off x="2745640" y="1963603"/>
              <a:ext cx="3387725" cy="111917"/>
              <a:chOff x="2746375" y="570435"/>
              <a:chExt cx="3387725" cy="111917"/>
            </a:xfrm>
          </p:grpSpPr>
          <p:sp>
            <p:nvSpPr>
              <p:cNvPr id="265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1" name="Groupe 2370"/>
            <p:cNvGrpSpPr/>
            <p:nvPr userDrawn="1"/>
          </p:nvGrpSpPr>
          <p:grpSpPr>
            <a:xfrm>
              <a:off x="2745640" y="2162627"/>
              <a:ext cx="3387725" cy="111917"/>
              <a:chOff x="2746375" y="570435"/>
              <a:chExt cx="3387725" cy="111917"/>
            </a:xfrm>
          </p:grpSpPr>
          <p:sp>
            <p:nvSpPr>
              <p:cNvPr id="258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2" name="Groupe 2371"/>
            <p:cNvGrpSpPr/>
            <p:nvPr userDrawn="1"/>
          </p:nvGrpSpPr>
          <p:grpSpPr>
            <a:xfrm>
              <a:off x="2745640" y="2361651"/>
              <a:ext cx="3387725" cy="111917"/>
              <a:chOff x="2746375" y="570435"/>
              <a:chExt cx="3387725" cy="111917"/>
            </a:xfrm>
          </p:grpSpPr>
          <p:sp>
            <p:nvSpPr>
              <p:cNvPr id="251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3" name="Groupe 2372"/>
            <p:cNvGrpSpPr/>
            <p:nvPr userDrawn="1"/>
          </p:nvGrpSpPr>
          <p:grpSpPr>
            <a:xfrm>
              <a:off x="2745640" y="2560675"/>
              <a:ext cx="3387725" cy="111917"/>
              <a:chOff x="2746375" y="570435"/>
              <a:chExt cx="3387725" cy="111917"/>
            </a:xfrm>
          </p:grpSpPr>
          <p:sp>
            <p:nvSpPr>
              <p:cNvPr id="244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4" name="Groupe 2373"/>
            <p:cNvGrpSpPr/>
            <p:nvPr userDrawn="1"/>
          </p:nvGrpSpPr>
          <p:grpSpPr>
            <a:xfrm>
              <a:off x="2745640" y="2759699"/>
              <a:ext cx="3387725" cy="111917"/>
              <a:chOff x="2746375" y="570435"/>
              <a:chExt cx="3387725" cy="111917"/>
            </a:xfrm>
          </p:grpSpPr>
          <p:sp>
            <p:nvSpPr>
              <p:cNvPr id="237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795" name="Groupe 2794"/>
            <p:cNvGrpSpPr/>
            <p:nvPr userDrawn="1"/>
          </p:nvGrpSpPr>
          <p:grpSpPr>
            <a:xfrm>
              <a:off x="2745640" y="2958723"/>
              <a:ext cx="3387725" cy="111917"/>
              <a:chOff x="2746375" y="570435"/>
              <a:chExt cx="3387725" cy="111917"/>
            </a:xfrm>
          </p:grpSpPr>
          <p:sp>
            <p:nvSpPr>
              <p:cNvPr id="2796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7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8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9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0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1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2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3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4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5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6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7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8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9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0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1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2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3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4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5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6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7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8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9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0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1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2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3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4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5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6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7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8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9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0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1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2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3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4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5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6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7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8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9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0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1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2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3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4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5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6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7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8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9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0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1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2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3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4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5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6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7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8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9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0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1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2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3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4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5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866" name="Groupe 2865"/>
            <p:cNvGrpSpPr/>
            <p:nvPr userDrawn="1"/>
          </p:nvGrpSpPr>
          <p:grpSpPr>
            <a:xfrm>
              <a:off x="2745640" y="3157741"/>
              <a:ext cx="3387725" cy="111917"/>
              <a:chOff x="2746375" y="570435"/>
              <a:chExt cx="3387725" cy="111917"/>
            </a:xfrm>
          </p:grpSpPr>
          <p:sp>
            <p:nvSpPr>
              <p:cNvPr id="2867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8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9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0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1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2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3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4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5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6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7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8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9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0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1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2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3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4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5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6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7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8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9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0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1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2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3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4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5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6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7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8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9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0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1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2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3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4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5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6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7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8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9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0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1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2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3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4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5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6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7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8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9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0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1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2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3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4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5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6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7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8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9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0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1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2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3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4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5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6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149782" y="1275585"/>
            <a:ext cx="3371850" cy="690414"/>
          </a:xfrm>
        </p:spPr>
        <p:txBody>
          <a:bodyPr/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PRESENTATION</a:t>
            </a:r>
          </a:p>
        </p:txBody>
      </p:sp>
      <p:sp>
        <p:nvSpPr>
          <p:cNvPr id="1063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4149782" y="2009983"/>
            <a:ext cx="3371850" cy="28381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Calibri" panose="020F0502020204030204" pitchFamily="34" charset="0"/>
              <a:buNone/>
              <a:tabLst/>
              <a:defRPr sz="1600" cap="none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fr-FR" dirty="0" smtClean="0"/>
              <a:t>Sous-titre sur 1 ou 2 lignes</a:t>
            </a:r>
          </a:p>
          <a:p>
            <a:pPr lvl="0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183" y="2633473"/>
            <a:ext cx="7693634" cy="2921395"/>
          </a:xfrm>
          <a:prstGeom prst="rect">
            <a:avLst/>
          </a:prstGeom>
        </p:spPr>
      </p:pic>
      <p:sp>
        <p:nvSpPr>
          <p:cNvPr id="1062" name="ZoneTexte 1061"/>
          <p:cNvSpPr txBox="1"/>
          <p:nvPr userDrawn="1"/>
        </p:nvSpPr>
        <p:spPr>
          <a:xfrm>
            <a:off x="7635958" y="5508713"/>
            <a:ext cx="133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 smtClean="0">
                <a:latin typeface="+mn-lt"/>
              </a:rPr>
              <a:t>© </a:t>
            </a:r>
            <a:r>
              <a:rPr lang="fr-FR" sz="900" baseline="0" dirty="0" smtClean="0">
                <a:latin typeface="Arial" panose="020B0604020202020204" pitchFamily="34" charset="0"/>
              </a:rPr>
              <a:t>IGN-SHOM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40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_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Rectangle 2938"/>
          <p:cNvSpPr/>
          <p:nvPr userDrawn="1"/>
        </p:nvSpPr>
        <p:spPr>
          <a:xfrm>
            <a:off x="0" y="13724"/>
            <a:ext cx="9144000" cy="6844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64" name="Rectangle 1322"/>
          <p:cNvSpPr/>
          <p:nvPr userDrawn="1"/>
        </p:nvSpPr>
        <p:spPr>
          <a:xfrm>
            <a:off x="3594253" y="710996"/>
            <a:ext cx="4135170" cy="5766004"/>
          </a:xfrm>
          <a:custGeom>
            <a:avLst/>
            <a:gdLst>
              <a:gd name="connsiteX0" fmla="*/ 0 w 4163745"/>
              <a:gd name="connsiteY0" fmla="*/ 0 h 5613604"/>
              <a:gd name="connsiteX1" fmla="*/ 4163745 w 4163745"/>
              <a:gd name="connsiteY1" fmla="*/ 0 h 5613604"/>
              <a:gd name="connsiteX2" fmla="*/ 4163745 w 4163745"/>
              <a:gd name="connsiteY2" fmla="*/ 5613604 h 5613604"/>
              <a:gd name="connsiteX3" fmla="*/ 0 w 4163745"/>
              <a:gd name="connsiteY3" fmla="*/ 5613604 h 5613604"/>
              <a:gd name="connsiteX4" fmla="*/ 0 w 4163745"/>
              <a:gd name="connsiteY4" fmla="*/ 0 h 5613604"/>
              <a:gd name="connsiteX0" fmla="*/ 0 w 4163745"/>
              <a:gd name="connsiteY0" fmla="*/ 0 h 5613604"/>
              <a:gd name="connsiteX1" fmla="*/ 3268395 w 4163745"/>
              <a:gd name="connsiteY1" fmla="*/ 600075 h 5613604"/>
              <a:gd name="connsiteX2" fmla="*/ 4163745 w 4163745"/>
              <a:gd name="connsiteY2" fmla="*/ 5613604 h 5613604"/>
              <a:gd name="connsiteX3" fmla="*/ 0 w 4163745"/>
              <a:gd name="connsiteY3" fmla="*/ 5613604 h 5613604"/>
              <a:gd name="connsiteX4" fmla="*/ 0 w 4163745"/>
              <a:gd name="connsiteY4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0 w 4163745"/>
              <a:gd name="connsiteY3" fmla="*/ 5613604 h 5613604"/>
              <a:gd name="connsiteX4" fmla="*/ 0 w 4163745"/>
              <a:gd name="connsiteY4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901548 w 4163745"/>
              <a:gd name="connsiteY3" fmla="*/ 5613604 h 5613604"/>
              <a:gd name="connsiteX4" fmla="*/ 0 w 4163745"/>
              <a:gd name="connsiteY4" fmla="*/ 5613604 h 5613604"/>
              <a:gd name="connsiteX5" fmla="*/ 0 w 4163745"/>
              <a:gd name="connsiteY5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901548 w 4163745"/>
              <a:gd name="connsiteY3" fmla="*/ 5613604 h 5613604"/>
              <a:gd name="connsiteX4" fmla="*/ 762000 w 4163745"/>
              <a:gd name="connsiteY4" fmla="*/ 2994229 h 5613604"/>
              <a:gd name="connsiteX5" fmla="*/ 0 w 4163745"/>
              <a:gd name="connsiteY5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901548 w 4163745"/>
              <a:gd name="connsiteY3" fmla="*/ 5613604 h 5613604"/>
              <a:gd name="connsiteX4" fmla="*/ 19050 w 4163745"/>
              <a:gd name="connsiteY4" fmla="*/ 4842079 h 5613604"/>
              <a:gd name="connsiteX5" fmla="*/ 0 w 4163745"/>
              <a:gd name="connsiteY5" fmla="*/ 0 h 5613604"/>
              <a:gd name="connsiteX0" fmla="*/ 0 w 4163745"/>
              <a:gd name="connsiteY0" fmla="*/ 0 h 5766004"/>
              <a:gd name="connsiteX1" fmla="*/ 4011345 w 4163745"/>
              <a:gd name="connsiteY1" fmla="*/ 228600 h 5766004"/>
              <a:gd name="connsiteX2" fmla="*/ 4163745 w 4163745"/>
              <a:gd name="connsiteY2" fmla="*/ 5613604 h 5766004"/>
              <a:gd name="connsiteX3" fmla="*/ 1492098 w 4163745"/>
              <a:gd name="connsiteY3" fmla="*/ 5766004 h 5766004"/>
              <a:gd name="connsiteX4" fmla="*/ 19050 w 4163745"/>
              <a:gd name="connsiteY4" fmla="*/ 4842079 h 5766004"/>
              <a:gd name="connsiteX5" fmla="*/ 0 w 4163745"/>
              <a:gd name="connsiteY5" fmla="*/ 0 h 5766004"/>
              <a:gd name="connsiteX0" fmla="*/ 0 w 4011345"/>
              <a:gd name="connsiteY0" fmla="*/ 0 h 5766004"/>
              <a:gd name="connsiteX1" fmla="*/ 4011345 w 4011345"/>
              <a:gd name="connsiteY1" fmla="*/ 228600 h 5766004"/>
              <a:gd name="connsiteX2" fmla="*/ 3916095 w 4011345"/>
              <a:gd name="connsiteY2" fmla="*/ 4680154 h 5766004"/>
              <a:gd name="connsiteX3" fmla="*/ 1492098 w 4011345"/>
              <a:gd name="connsiteY3" fmla="*/ 5766004 h 5766004"/>
              <a:gd name="connsiteX4" fmla="*/ 19050 w 4011345"/>
              <a:gd name="connsiteY4" fmla="*/ 4842079 h 5766004"/>
              <a:gd name="connsiteX5" fmla="*/ 0 w 4011345"/>
              <a:gd name="connsiteY5" fmla="*/ 0 h 5766004"/>
              <a:gd name="connsiteX0" fmla="*/ 0 w 4135170"/>
              <a:gd name="connsiteY0" fmla="*/ 0 h 5766004"/>
              <a:gd name="connsiteX1" fmla="*/ 4011345 w 4135170"/>
              <a:gd name="connsiteY1" fmla="*/ 228600 h 5766004"/>
              <a:gd name="connsiteX2" fmla="*/ 4135170 w 4135170"/>
              <a:gd name="connsiteY2" fmla="*/ 5413579 h 5766004"/>
              <a:gd name="connsiteX3" fmla="*/ 1492098 w 4135170"/>
              <a:gd name="connsiteY3" fmla="*/ 5766004 h 5766004"/>
              <a:gd name="connsiteX4" fmla="*/ 19050 w 4135170"/>
              <a:gd name="connsiteY4" fmla="*/ 4842079 h 5766004"/>
              <a:gd name="connsiteX5" fmla="*/ 0 w 4135170"/>
              <a:gd name="connsiteY5" fmla="*/ 0 h 576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5170" h="5766004">
                <a:moveTo>
                  <a:pt x="0" y="0"/>
                </a:moveTo>
                <a:lnTo>
                  <a:pt x="4011345" y="228600"/>
                </a:lnTo>
                <a:lnTo>
                  <a:pt x="4135170" y="5413579"/>
                </a:lnTo>
                <a:lnTo>
                  <a:pt x="1492098" y="5766004"/>
                </a:lnTo>
                <a:lnTo>
                  <a:pt x="19050" y="48420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4000">
                <a:schemeClr val="accent2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65266" y="550070"/>
            <a:ext cx="911134" cy="1000649"/>
            <a:chOff x="2023" y="1221"/>
            <a:chExt cx="1710" cy="1878"/>
          </a:xfrm>
        </p:grpSpPr>
        <p:sp>
          <p:nvSpPr>
            <p:cNvPr id="8" name="Rectangle 14"/>
            <p:cNvSpPr>
              <a:spLocks noChangeArrowheads="1"/>
            </p:cNvSpPr>
            <p:nvPr userDrawn="1"/>
          </p:nvSpPr>
          <p:spPr bwMode="auto">
            <a:xfrm>
              <a:off x="2023" y="2206"/>
              <a:ext cx="20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15"/>
            <p:cNvSpPr>
              <a:spLocks/>
            </p:cNvSpPr>
            <p:nvPr userDrawn="1"/>
          </p:nvSpPr>
          <p:spPr bwMode="auto">
            <a:xfrm>
              <a:off x="2073" y="2206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8 w 66"/>
                <a:gd name="T7" fmla="*/ 73 h 75"/>
                <a:gd name="T8" fmla="*/ 44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9 w 66"/>
                <a:gd name="T21" fmla="*/ 3 h 75"/>
                <a:gd name="T22" fmla="*/ 23 w 66"/>
                <a:gd name="T23" fmla="*/ 9 h 75"/>
                <a:gd name="T24" fmla="*/ 53 w 66"/>
                <a:gd name="T25" fmla="*/ 61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9" y="75"/>
                    <a:pt x="55" y="75"/>
                  </a:cubicBezTo>
                  <a:cubicBezTo>
                    <a:pt x="52" y="75"/>
                    <a:pt x="50" y="75"/>
                    <a:pt x="48" y="73"/>
                  </a:cubicBezTo>
                  <a:cubicBezTo>
                    <a:pt x="47" y="72"/>
                    <a:pt x="46" y="70"/>
                    <a:pt x="44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7" y="1"/>
                    <a:pt x="19" y="3"/>
                  </a:cubicBezTo>
                  <a:cubicBezTo>
                    <a:pt x="20" y="3"/>
                    <a:pt x="21" y="5"/>
                    <a:pt x="23" y="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2201" y="2206"/>
              <a:ext cx="88" cy="112"/>
            </a:xfrm>
            <a:custGeom>
              <a:avLst/>
              <a:gdLst>
                <a:gd name="T0" fmla="*/ 58 w 58"/>
                <a:gd name="T1" fmla="*/ 11 h 74"/>
                <a:gd name="T2" fmla="*/ 24 w 58"/>
                <a:gd name="T3" fmla="*/ 11 h 74"/>
                <a:gd name="T4" fmla="*/ 14 w 58"/>
                <a:gd name="T5" fmla="*/ 14 h 74"/>
                <a:gd name="T6" fmla="*/ 13 w 58"/>
                <a:gd name="T7" fmla="*/ 24 h 74"/>
                <a:gd name="T8" fmla="*/ 16 w 58"/>
                <a:gd name="T9" fmla="*/ 30 h 74"/>
                <a:gd name="T10" fmla="*/ 24 w 58"/>
                <a:gd name="T11" fmla="*/ 32 h 74"/>
                <a:gd name="T12" fmla="*/ 38 w 58"/>
                <a:gd name="T13" fmla="*/ 32 h 74"/>
                <a:gd name="T14" fmla="*/ 53 w 58"/>
                <a:gd name="T15" fmla="*/ 36 h 74"/>
                <a:gd name="T16" fmla="*/ 58 w 58"/>
                <a:gd name="T17" fmla="*/ 47 h 74"/>
                <a:gd name="T18" fmla="*/ 58 w 58"/>
                <a:gd name="T19" fmla="*/ 58 h 74"/>
                <a:gd name="T20" fmla="*/ 53 w 58"/>
                <a:gd name="T21" fmla="*/ 70 h 74"/>
                <a:gd name="T22" fmla="*/ 38 w 58"/>
                <a:gd name="T23" fmla="*/ 74 h 74"/>
                <a:gd name="T24" fmla="*/ 0 w 58"/>
                <a:gd name="T25" fmla="*/ 74 h 74"/>
                <a:gd name="T26" fmla="*/ 0 w 58"/>
                <a:gd name="T27" fmla="*/ 63 h 74"/>
                <a:gd name="T28" fmla="*/ 34 w 58"/>
                <a:gd name="T29" fmla="*/ 63 h 74"/>
                <a:gd name="T30" fmla="*/ 44 w 58"/>
                <a:gd name="T31" fmla="*/ 60 h 74"/>
                <a:gd name="T32" fmla="*/ 45 w 58"/>
                <a:gd name="T33" fmla="*/ 50 h 74"/>
                <a:gd name="T34" fmla="*/ 34 w 58"/>
                <a:gd name="T35" fmla="*/ 42 h 74"/>
                <a:gd name="T36" fmla="*/ 20 w 58"/>
                <a:gd name="T37" fmla="*/ 42 h 74"/>
                <a:gd name="T38" fmla="*/ 6 w 58"/>
                <a:gd name="T39" fmla="*/ 38 h 74"/>
                <a:gd name="T40" fmla="*/ 0 w 58"/>
                <a:gd name="T41" fmla="*/ 27 h 74"/>
                <a:gd name="T42" fmla="*/ 0 w 58"/>
                <a:gd name="T43" fmla="*/ 16 h 74"/>
                <a:gd name="T44" fmla="*/ 6 w 58"/>
                <a:gd name="T45" fmla="*/ 3 h 74"/>
                <a:gd name="T46" fmla="*/ 20 w 58"/>
                <a:gd name="T47" fmla="*/ 0 h 74"/>
                <a:gd name="T48" fmla="*/ 58 w 58"/>
                <a:gd name="T49" fmla="*/ 0 h 74"/>
                <a:gd name="T50" fmla="*/ 58 w 58"/>
                <a:gd name="T5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74">
                  <a:moveTo>
                    <a:pt x="58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19" y="11"/>
                    <a:pt x="15" y="12"/>
                    <a:pt x="14" y="14"/>
                  </a:cubicBezTo>
                  <a:cubicBezTo>
                    <a:pt x="13" y="16"/>
                    <a:pt x="13" y="19"/>
                    <a:pt x="13" y="24"/>
                  </a:cubicBezTo>
                  <a:cubicBezTo>
                    <a:pt x="13" y="26"/>
                    <a:pt x="14" y="28"/>
                    <a:pt x="16" y="30"/>
                  </a:cubicBezTo>
                  <a:cubicBezTo>
                    <a:pt x="18" y="31"/>
                    <a:pt x="21" y="32"/>
                    <a:pt x="24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44" y="32"/>
                    <a:pt x="49" y="33"/>
                    <a:pt x="53" y="36"/>
                  </a:cubicBezTo>
                  <a:cubicBezTo>
                    <a:pt x="56" y="38"/>
                    <a:pt x="58" y="42"/>
                    <a:pt x="58" y="47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64"/>
                    <a:pt x="56" y="67"/>
                    <a:pt x="53" y="70"/>
                  </a:cubicBezTo>
                  <a:cubicBezTo>
                    <a:pt x="49" y="73"/>
                    <a:pt x="44" y="74"/>
                    <a:pt x="38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9" y="63"/>
                    <a:pt x="43" y="62"/>
                    <a:pt x="44" y="60"/>
                  </a:cubicBezTo>
                  <a:cubicBezTo>
                    <a:pt x="45" y="58"/>
                    <a:pt x="45" y="55"/>
                    <a:pt x="45" y="50"/>
                  </a:cubicBezTo>
                  <a:cubicBezTo>
                    <a:pt x="45" y="45"/>
                    <a:pt x="41" y="42"/>
                    <a:pt x="34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4" y="42"/>
                    <a:pt x="9" y="41"/>
                    <a:pt x="6" y="38"/>
                  </a:cubicBezTo>
                  <a:cubicBezTo>
                    <a:pt x="2" y="36"/>
                    <a:pt x="0" y="32"/>
                    <a:pt x="0" y="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2" y="7"/>
                    <a:pt x="6" y="3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58" y="11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17"/>
            <p:cNvSpPr>
              <a:spLocks/>
            </p:cNvSpPr>
            <p:nvPr userDrawn="1"/>
          </p:nvSpPr>
          <p:spPr bwMode="auto">
            <a:xfrm>
              <a:off x="2313" y="2206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Rectangle 18"/>
            <p:cNvSpPr>
              <a:spLocks noChangeArrowheads="1"/>
            </p:cNvSpPr>
            <p:nvPr userDrawn="1"/>
          </p:nvSpPr>
          <p:spPr bwMode="auto">
            <a:xfrm>
              <a:off x="2422" y="2206"/>
              <a:ext cx="21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2464" y="2206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3 w 87"/>
                <a:gd name="T3" fmla="*/ 17 h 112"/>
                <a:gd name="T4" fmla="*/ 53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3" y="17"/>
                  </a:lnTo>
                  <a:lnTo>
                    <a:pt x="53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20"/>
            <p:cNvSpPr>
              <a:spLocks/>
            </p:cNvSpPr>
            <p:nvPr userDrawn="1"/>
          </p:nvSpPr>
          <p:spPr bwMode="auto">
            <a:xfrm>
              <a:off x="2572" y="2206"/>
              <a:ext cx="100" cy="112"/>
            </a:xfrm>
            <a:custGeom>
              <a:avLst/>
              <a:gdLst>
                <a:gd name="T0" fmla="*/ 66 w 66"/>
                <a:gd name="T1" fmla="*/ 56 h 74"/>
                <a:gd name="T2" fmla="*/ 65 w 66"/>
                <a:gd name="T3" fmla="*/ 63 h 74"/>
                <a:gd name="T4" fmla="*/ 60 w 66"/>
                <a:gd name="T5" fmla="*/ 70 h 74"/>
                <a:gd name="T6" fmla="*/ 52 w 66"/>
                <a:gd name="T7" fmla="*/ 74 h 74"/>
                <a:gd name="T8" fmla="*/ 43 w 66"/>
                <a:gd name="T9" fmla="*/ 74 h 74"/>
                <a:gd name="T10" fmla="*/ 23 w 66"/>
                <a:gd name="T11" fmla="*/ 74 h 74"/>
                <a:gd name="T12" fmla="*/ 14 w 66"/>
                <a:gd name="T13" fmla="*/ 74 h 74"/>
                <a:gd name="T14" fmla="*/ 6 w 66"/>
                <a:gd name="T15" fmla="*/ 70 h 74"/>
                <a:gd name="T16" fmla="*/ 1 w 66"/>
                <a:gd name="T17" fmla="*/ 63 h 74"/>
                <a:gd name="T18" fmla="*/ 0 w 66"/>
                <a:gd name="T19" fmla="*/ 56 h 74"/>
                <a:gd name="T20" fmla="*/ 0 w 66"/>
                <a:gd name="T21" fmla="*/ 0 h 74"/>
                <a:gd name="T22" fmla="*/ 14 w 66"/>
                <a:gd name="T23" fmla="*/ 0 h 74"/>
                <a:gd name="T24" fmla="*/ 14 w 66"/>
                <a:gd name="T25" fmla="*/ 54 h 74"/>
                <a:gd name="T26" fmla="*/ 16 w 66"/>
                <a:gd name="T27" fmla="*/ 61 h 74"/>
                <a:gd name="T28" fmla="*/ 26 w 66"/>
                <a:gd name="T29" fmla="*/ 63 h 74"/>
                <a:gd name="T30" fmla="*/ 40 w 66"/>
                <a:gd name="T31" fmla="*/ 63 h 74"/>
                <a:gd name="T32" fmla="*/ 50 w 66"/>
                <a:gd name="T33" fmla="*/ 61 h 74"/>
                <a:gd name="T34" fmla="*/ 53 w 66"/>
                <a:gd name="T35" fmla="*/ 54 h 74"/>
                <a:gd name="T36" fmla="*/ 53 w 66"/>
                <a:gd name="T37" fmla="*/ 0 h 74"/>
                <a:gd name="T38" fmla="*/ 66 w 66"/>
                <a:gd name="T39" fmla="*/ 0 h 74"/>
                <a:gd name="T40" fmla="*/ 66 w 66"/>
                <a:gd name="T41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74">
                  <a:moveTo>
                    <a:pt x="66" y="56"/>
                  </a:moveTo>
                  <a:cubicBezTo>
                    <a:pt x="66" y="59"/>
                    <a:pt x="65" y="62"/>
                    <a:pt x="65" y="63"/>
                  </a:cubicBezTo>
                  <a:cubicBezTo>
                    <a:pt x="64" y="66"/>
                    <a:pt x="62" y="68"/>
                    <a:pt x="60" y="70"/>
                  </a:cubicBezTo>
                  <a:cubicBezTo>
                    <a:pt x="58" y="72"/>
                    <a:pt x="55" y="73"/>
                    <a:pt x="52" y="74"/>
                  </a:cubicBezTo>
                  <a:cubicBezTo>
                    <a:pt x="51" y="74"/>
                    <a:pt x="48" y="74"/>
                    <a:pt x="4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19" y="74"/>
                    <a:pt x="16" y="74"/>
                    <a:pt x="14" y="74"/>
                  </a:cubicBezTo>
                  <a:cubicBezTo>
                    <a:pt x="11" y="73"/>
                    <a:pt x="8" y="72"/>
                    <a:pt x="6" y="70"/>
                  </a:cubicBezTo>
                  <a:cubicBezTo>
                    <a:pt x="4" y="68"/>
                    <a:pt x="2" y="66"/>
                    <a:pt x="1" y="63"/>
                  </a:cubicBezTo>
                  <a:cubicBezTo>
                    <a:pt x="1" y="62"/>
                    <a:pt x="0" y="59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7"/>
                    <a:pt x="14" y="60"/>
                    <a:pt x="16" y="61"/>
                  </a:cubicBezTo>
                  <a:cubicBezTo>
                    <a:pt x="18" y="63"/>
                    <a:pt x="21" y="63"/>
                    <a:pt x="26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5" y="63"/>
                    <a:pt x="48" y="63"/>
                    <a:pt x="50" y="61"/>
                  </a:cubicBezTo>
                  <a:cubicBezTo>
                    <a:pt x="52" y="60"/>
                    <a:pt x="53" y="58"/>
                    <a:pt x="53" y="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5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21"/>
            <p:cNvSpPr>
              <a:spLocks/>
            </p:cNvSpPr>
            <p:nvPr userDrawn="1"/>
          </p:nvSpPr>
          <p:spPr bwMode="auto">
            <a:xfrm>
              <a:off x="2693" y="2206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22"/>
            <p:cNvSpPr>
              <a:spLocks/>
            </p:cNvSpPr>
            <p:nvPr userDrawn="1"/>
          </p:nvSpPr>
          <p:spPr bwMode="auto">
            <a:xfrm>
              <a:off x="2851" y="2206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8 w 66"/>
                <a:gd name="T7" fmla="*/ 73 h 75"/>
                <a:gd name="T8" fmla="*/ 44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8 w 66"/>
                <a:gd name="T21" fmla="*/ 3 h 75"/>
                <a:gd name="T22" fmla="*/ 23 w 66"/>
                <a:gd name="T23" fmla="*/ 9 h 75"/>
                <a:gd name="T24" fmla="*/ 53 w 66"/>
                <a:gd name="T25" fmla="*/ 61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8" y="75"/>
                    <a:pt x="55" y="75"/>
                  </a:cubicBezTo>
                  <a:cubicBezTo>
                    <a:pt x="52" y="75"/>
                    <a:pt x="49" y="75"/>
                    <a:pt x="48" y="73"/>
                  </a:cubicBezTo>
                  <a:cubicBezTo>
                    <a:pt x="47" y="72"/>
                    <a:pt x="46" y="70"/>
                    <a:pt x="44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4" y="0"/>
                    <a:pt x="17" y="1"/>
                    <a:pt x="18" y="3"/>
                  </a:cubicBezTo>
                  <a:cubicBezTo>
                    <a:pt x="19" y="3"/>
                    <a:pt x="21" y="5"/>
                    <a:pt x="23" y="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23"/>
            <p:cNvSpPr>
              <a:spLocks noEditPoints="1"/>
            </p:cNvSpPr>
            <p:nvPr userDrawn="1"/>
          </p:nvSpPr>
          <p:spPr bwMode="auto">
            <a:xfrm>
              <a:off x="2970" y="2206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6 h 74"/>
                <a:gd name="T6" fmla="*/ 22 w 80"/>
                <a:gd name="T7" fmla="*/ 56 h 74"/>
                <a:gd name="T8" fmla="*/ 14 w 80"/>
                <a:gd name="T9" fmla="*/ 74 h 74"/>
                <a:gd name="T10" fmla="*/ 0 w 80"/>
                <a:gd name="T11" fmla="*/ 74 h 74"/>
                <a:gd name="T12" fmla="*/ 30 w 80"/>
                <a:gd name="T13" fmla="*/ 7 h 74"/>
                <a:gd name="T14" fmla="*/ 40 w 80"/>
                <a:gd name="T15" fmla="*/ 0 h 74"/>
                <a:gd name="T16" fmla="*/ 51 w 80"/>
                <a:gd name="T17" fmla="*/ 7 h 74"/>
                <a:gd name="T18" fmla="*/ 80 w 80"/>
                <a:gd name="T19" fmla="*/ 74 h 74"/>
                <a:gd name="T20" fmla="*/ 54 w 80"/>
                <a:gd name="T21" fmla="*/ 46 h 74"/>
                <a:gd name="T22" fmla="*/ 39 w 80"/>
                <a:gd name="T23" fmla="*/ 13 h 74"/>
                <a:gd name="T24" fmla="*/ 26 w 80"/>
                <a:gd name="T25" fmla="*/ 46 h 74"/>
                <a:gd name="T26" fmla="*/ 54 w 80"/>
                <a:gd name="T27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3"/>
                    <a:pt x="35" y="0"/>
                    <a:pt x="40" y="0"/>
                  </a:cubicBezTo>
                  <a:cubicBezTo>
                    <a:pt x="45" y="0"/>
                    <a:pt x="49" y="3"/>
                    <a:pt x="51" y="7"/>
                  </a:cubicBezTo>
                  <a:lnTo>
                    <a:pt x="80" y="74"/>
                  </a:lnTo>
                  <a:close/>
                  <a:moveTo>
                    <a:pt x="54" y="46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26" y="46"/>
                    <a:pt x="26" y="46"/>
                    <a:pt x="26" y="46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24"/>
            <p:cNvSpPr>
              <a:spLocks/>
            </p:cNvSpPr>
            <p:nvPr userDrawn="1"/>
          </p:nvSpPr>
          <p:spPr bwMode="auto">
            <a:xfrm>
              <a:off x="3091" y="2206"/>
              <a:ext cx="88" cy="112"/>
            </a:xfrm>
            <a:custGeom>
              <a:avLst/>
              <a:gdLst>
                <a:gd name="T0" fmla="*/ 88 w 88"/>
                <a:gd name="T1" fmla="*/ 17 h 112"/>
                <a:gd name="T2" fmla="*/ 54 w 88"/>
                <a:gd name="T3" fmla="*/ 17 h 112"/>
                <a:gd name="T4" fmla="*/ 54 w 88"/>
                <a:gd name="T5" fmla="*/ 112 h 112"/>
                <a:gd name="T6" fmla="*/ 35 w 88"/>
                <a:gd name="T7" fmla="*/ 112 h 112"/>
                <a:gd name="T8" fmla="*/ 35 w 88"/>
                <a:gd name="T9" fmla="*/ 17 h 112"/>
                <a:gd name="T10" fmla="*/ 0 w 88"/>
                <a:gd name="T11" fmla="*/ 17 h 112"/>
                <a:gd name="T12" fmla="*/ 0 w 88"/>
                <a:gd name="T13" fmla="*/ 0 h 112"/>
                <a:gd name="T14" fmla="*/ 88 w 88"/>
                <a:gd name="T15" fmla="*/ 0 h 112"/>
                <a:gd name="T16" fmla="*/ 88 w 88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2">
                  <a:moveTo>
                    <a:pt x="88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5" y="112"/>
                  </a:lnTo>
                  <a:lnTo>
                    <a:pt x="3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Rectangle 25"/>
            <p:cNvSpPr>
              <a:spLocks noChangeArrowheads="1"/>
            </p:cNvSpPr>
            <p:nvPr userDrawn="1"/>
          </p:nvSpPr>
          <p:spPr bwMode="auto">
            <a:xfrm>
              <a:off x="3201" y="2206"/>
              <a:ext cx="20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26"/>
            <p:cNvSpPr>
              <a:spLocks noEditPoints="1"/>
            </p:cNvSpPr>
            <p:nvPr userDrawn="1"/>
          </p:nvSpPr>
          <p:spPr bwMode="auto">
            <a:xfrm>
              <a:off x="3251" y="2206"/>
              <a:ext cx="96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7 w 64"/>
                <a:gd name="T7" fmla="*/ 71 h 74"/>
                <a:gd name="T8" fmla="*/ 0 w 64"/>
                <a:gd name="T9" fmla="*/ 58 h 74"/>
                <a:gd name="T10" fmla="*/ 0 w 64"/>
                <a:gd name="T11" fmla="*/ 17 h 74"/>
                <a:gd name="T12" fmla="*/ 7 w 64"/>
                <a:gd name="T13" fmla="*/ 4 h 74"/>
                <a:gd name="T14" fmla="*/ 22 w 64"/>
                <a:gd name="T15" fmla="*/ 0 h 74"/>
                <a:gd name="T16" fmla="*/ 43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5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6 w 64"/>
                <a:gd name="T31" fmla="*/ 11 h 74"/>
                <a:gd name="T32" fmla="*/ 16 w 64"/>
                <a:gd name="T33" fmla="*/ 13 h 74"/>
                <a:gd name="T34" fmla="*/ 14 w 64"/>
                <a:gd name="T35" fmla="*/ 20 h 74"/>
                <a:gd name="T36" fmla="*/ 14 w 64"/>
                <a:gd name="T37" fmla="*/ 54 h 74"/>
                <a:gd name="T38" fmla="*/ 17 w 64"/>
                <a:gd name="T39" fmla="*/ 62 h 74"/>
                <a:gd name="T40" fmla="*/ 26 w 64"/>
                <a:gd name="T41" fmla="*/ 63 h 74"/>
                <a:gd name="T42" fmla="*/ 39 w 64"/>
                <a:gd name="T43" fmla="*/ 63 h 74"/>
                <a:gd name="T44" fmla="*/ 48 w 64"/>
                <a:gd name="T45" fmla="*/ 62 h 74"/>
                <a:gd name="T46" fmla="*/ 51 w 64"/>
                <a:gd name="T4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9"/>
                    <a:pt x="57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3"/>
                    <a:pt x="7" y="71"/>
                  </a:cubicBezTo>
                  <a:cubicBezTo>
                    <a:pt x="2" y="68"/>
                    <a:pt x="0" y="63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3" y="7"/>
                    <a:pt x="7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5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7"/>
                    <a:pt x="50" y="14"/>
                    <a:pt x="48" y="13"/>
                  </a:cubicBezTo>
                  <a:cubicBezTo>
                    <a:pt x="47" y="12"/>
                    <a:pt x="44" y="11"/>
                    <a:pt x="39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5" y="14"/>
                    <a:pt x="14" y="17"/>
                    <a:pt x="14" y="2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8"/>
                    <a:pt x="15" y="60"/>
                    <a:pt x="17" y="62"/>
                  </a:cubicBezTo>
                  <a:cubicBezTo>
                    <a:pt x="18" y="63"/>
                    <a:pt x="21" y="63"/>
                    <a:pt x="26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4" y="63"/>
                    <a:pt x="46" y="63"/>
                    <a:pt x="48" y="62"/>
                  </a:cubicBezTo>
                  <a:cubicBezTo>
                    <a:pt x="50" y="60"/>
                    <a:pt x="51" y="58"/>
                    <a:pt x="51" y="55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3379" y="2206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7 w 66"/>
                <a:gd name="T7" fmla="*/ 73 h 75"/>
                <a:gd name="T8" fmla="*/ 43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8 w 66"/>
                <a:gd name="T21" fmla="*/ 3 h 75"/>
                <a:gd name="T22" fmla="*/ 22 w 66"/>
                <a:gd name="T23" fmla="*/ 9 h 75"/>
                <a:gd name="T24" fmla="*/ 53 w 66"/>
                <a:gd name="T25" fmla="*/ 61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8" y="75"/>
                    <a:pt x="55" y="75"/>
                  </a:cubicBezTo>
                  <a:cubicBezTo>
                    <a:pt x="52" y="75"/>
                    <a:pt x="49" y="75"/>
                    <a:pt x="47" y="73"/>
                  </a:cubicBezTo>
                  <a:cubicBezTo>
                    <a:pt x="47" y="72"/>
                    <a:pt x="45" y="70"/>
                    <a:pt x="43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19" y="3"/>
                    <a:pt x="20" y="5"/>
                    <a:pt x="22" y="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28"/>
            <p:cNvSpPr>
              <a:spLocks noEditPoints="1"/>
            </p:cNvSpPr>
            <p:nvPr userDrawn="1"/>
          </p:nvSpPr>
          <p:spPr bwMode="auto">
            <a:xfrm>
              <a:off x="3498" y="2206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6 h 74"/>
                <a:gd name="T6" fmla="*/ 22 w 80"/>
                <a:gd name="T7" fmla="*/ 56 h 74"/>
                <a:gd name="T8" fmla="*/ 14 w 80"/>
                <a:gd name="T9" fmla="*/ 74 h 74"/>
                <a:gd name="T10" fmla="*/ 0 w 80"/>
                <a:gd name="T11" fmla="*/ 74 h 74"/>
                <a:gd name="T12" fmla="*/ 29 w 80"/>
                <a:gd name="T13" fmla="*/ 7 h 74"/>
                <a:gd name="T14" fmla="*/ 40 w 80"/>
                <a:gd name="T15" fmla="*/ 0 h 74"/>
                <a:gd name="T16" fmla="*/ 50 w 80"/>
                <a:gd name="T17" fmla="*/ 7 h 74"/>
                <a:gd name="T18" fmla="*/ 80 w 80"/>
                <a:gd name="T19" fmla="*/ 74 h 74"/>
                <a:gd name="T20" fmla="*/ 54 w 80"/>
                <a:gd name="T21" fmla="*/ 46 h 74"/>
                <a:gd name="T22" fmla="*/ 39 w 80"/>
                <a:gd name="T23" fmla="*/ 13 h 74"/>
                <a:gd name="T24" fmla="*/ 26 w 80"/>
                <a:gd name="T25" fmla="*/ 46 h 74"/>
                <a:gd name="T26" fmla="*/ 54 w 80"/>
                <a:gd name="T27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3"/>
                    <a:pt x="35" y="0"/>
                    <a:pt x="40" y="0"/>
                  </a:cubicBezTo>
                  <a:cubicBezTo>
                    <a:pt x="45" y="0"/>
                    <a:pt x="48" y="3"/>
                    <a:pt x="50" y="7"/>
                  </a:cubicBezTo>
                  <a:lnTo>
                    <a:pt x="80" y="74"/>
                  </a:lnTo>
                  <a:close/>
                  <a:moveTo>
                    <a:pt x="54" y="46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26" y="46"/>
                    <a:pt x="26" y="46"/>
                    <a:pt x="26" y="46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3638" y="2206"/>
              <a:ext cx="89" cy="112"/>
            </a:xfrm>
            <a:custGeom>
              <a:avLst/>
              <a:gdLst>
                <a:gd name="T0" fmla="*/ 59 w 59"/>
                <a:gd name="T1" fmla="*/ 74 h 74"/>
                <a:gd name="T2" fmla="*/ 24 w 59"/>
                <a:gd name="T3" fmla="*/ 74 h 74"/>
                <a:gd name="T4" fmla="*/ 6 w 59"/>
                <a:gd name="T5" fmla="*/ 70 h 74"/>
                <a:gd name="T6" fmla="*/ 0 w 59"/>
                <a:gd name="T7" fmla="*/ 56 h 74"/>
                <a:gd name="T8" fmla="*/ 0 w 59"/>
                <a:gd name="T9" fmla="*/ 0 h 74"/>
                <a:gd name="T10" fmla="*/ 13 w 59"/>
                <a:gd name="T11" fmla="*/ 0 h 74"/>
                <a:gd name="T12" fmla="*/ 13 w 59"/>
                <a:gd name="T13" fmla="*/ 54 h 74"/>
                <a:gd name="T14" fmla="*/ 16 w 59"/>
                <a:gd name="T15" fmla="*/ 62 h 74"/>
                <a:gd name="T16" fmla="*/ 27 w 59"/>
                <a:gd name="T17" fmla="*/ 64 h 74"/>
                <a:gd name="T18" fmla="*/ 59 w 59"/>
                <a:gd name="T19" fmla="*/ 64 h 74"/>
                <a:gd name="T20" fmla="*/ 59 w 59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24" y="74"/>
                    <a:pt x="24" y="74"/>
                    <a:pt x="24" y="74"/>
                  </a:cubicBezTo>
                  <a:cubicBezTo>
                    <a:pt x="16" y="74"/>
                    <a:pt x="10" y="73"/>
                    <a:pt x="6" y="70"/>
                  </a:cubicBezTo>
                  <a:cubicBezTo>
                    <a:pt x="2" y="68"/>
                    <a:pt x="0" y="63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8"/>
                    <a:pt x="14" y="60"/>
                    <a:pt x="16" y="62"/>
                  </a:cubicBezTo>
                  <a:cubicBezTo>
                    <a:pt x="18" y="63"/>
                    <a:pt x="22" y="64"/>
                    <a:pt x="27" y="64"/>
                  </a:cubicBezTo>
                  <a:cubicBezTo>
                    <a:pt x="59" y="64"/>
                    <a:pt x="59" y="64"/>
                    <a:pt x="59" y="64"/>
                  </a:cubicBezTo>
                  <a:lnTo>
                    <a:pt x="59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30"/>
            <p:cNvSpPr>
              <a:spLocks noEditPoints="1"/>
            </p:cNvSpPr>
            <p:nvPr userDrawn="1"/>
          </p:nvSpPr>
          <p:spPr bwMode="auto">
            <a:xfrm>
              <a:off x="2023" y="2467"/>
              <a:ext cx="100" cy="112"/>
            </a:xfrm>
            <a:custGeom>
              <a:avLst/>
              <a:gdLst>
                <a:gd name="T0" fmla="*/ 66 w 66"/>
                <a:gd name="T1" fmla="*/ 57 h 74"/>
                <a:gd name="T2" fmla="*/ 60 w 66"/>
                <a:gd name="T3" fmla="*/ 69 h 74"/>
                <a:gd name="T4" fmla="*/ 46 w 66"/>
                <a:gd name="T5" fmla="*/ 74 h 74"/>
                <a:gd name="T6" fmla="*/ 0 w 66"/>
                <a:gd name="T7" fmla="*/ 74 h 74"/>
                <a:gd name="T8" fmla="*/ 0 w 66"/>
                <a:gd name="T9" fmla="*/ 0 h 74"/>
                <a:gd name="T10" fmla="*/ 46 w 66"/>
                <a:gd name="T11" fmla="*/ 0 h 74"/>
                <a:gd name="T12" fmla="*/ 66 w 66"/>
                <a:gd name="T13" fmla="*/ 16 h 74"/>
                <a:gd name="T14" fmla="*/ 66 w 66"/>
                <a:gd name="T15" fmla="*/ 57 h 74"/>
                <a:gd name="T16" fmla="*/ 52 w 66"/>
                <a:gd name="T17" fmla="*/ 53 h 74"/>
                <a:gd name="T18" fmla="*/ 52 w 66"/>
                <a:gd name="T19" fmla="*/ 19 h 74"/>
                <a:gd name="T20" fmla="*/ 42 w 66"/>
                <a:gd name="T21" fmla="*/ 10 h 74"/>
                <a:gd name="T22" fmla="*/ 13 w 66"/>
                <a:gd name="T23" fmla="*/ 10 h 74"/>
                <a:gd name="T24" fmla="*/ 13 w 66"/>
                <a:gd name="T25" fmla="*/ 63 h 74"/>
                <a:gd name="T26" fmla="*/ 42 w 66"/>
                <a:gd name="T27" fmla="*/ 63 h 74"/>
                <a:gd name="T28" fmla="*/ 52 w 66"/>
                <a:gd name="T29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74">
                  <a:moveTo>
                    <a:pt x="66" y="57"/>
                  </a:moveTo>
                  <a:cubicBezTo>
                    <a:pt x="66" y="62"/>
                    <a:pt x="64" y="66"/>
                    <a:pt x="60" y="69"/>
                  </a:cubicBezTo>
                  <a:cubicBezTo>
                    <a:pt x="57" y="72"/>
                    <a:pt x="52" y="74"/>
                    <a:pt x="4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9" y="0"/>
                    <a:pt x="66" y="5"/>
                    <a:pt x="66" y="16"/>
                  </a:cubicBezTo>
                  <a:lnTo>
                    <a:pt x="66" y="57"/>
                  </a:lnTo>
                  <a:close/>
                  <a:moveTo>
                    <a:pt x="52" y="53"/>
                  </a:moveTo>
                  <a:cubicBezTo>
                    <a:pt x="52" y="19"/>
                    <a:pt x="52" y="19"/>
                    <a:pt x="52" y="19"/>
                  </a:cubicBezTo>
                  <a:cubicBezTo>
                    <a:pt x="52" y="13"/>
                    <a:pt x="49" y="10"/>
                    <a:pt x="4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9" y="63"/>
                    <a:pt x="52" y="60"/>
                    <a:pt x="52" y="53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31"/>
            <p:cNvSpPr>
              <a:spLocks/>
            </p:cNvSpPr>
            <p:nvPr userDrawn="1"/>
          </p:nvSpPr>
          <p:spPr bwMode="auto">
            <a:xfrm>
              <a:off x="2155" y="2467"/>
              <a:ext cx="89" cy="112"/>
            </a:xfrm>
            <a:custGeom>
              <a:avLst/>
              <a:gdLst>
                <a:gd name="T0" fmla="*/ 56 w 59"/>
                <a:gd name="T1" fmla="*/ 42 h 74"/>
                <a:gd name="T2" fmla="*/ 13 w 59"/>
                <a:gd name="T3" fmla="*/ 42 h 74"/>
                <a:gd name="T4" fmla="*/ 13 w 59"/>
                <a:gd name="T5" fmla="*/ 55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5 w 59"/>
                <a:gd name="T21" fmla="*/ 4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5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6 w 59"/>
                <a:gd name="T35" fmla="*/ 32 h 74"/>
                <a:gd name="T36" fmla="*/ 56 w 59"/>
                <a:gd name="T3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6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0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5" y="74"/>
                    <a:pt x="9" y="73"/>
                    <a:pt x="6" y="70"/>
                  </a:cubicBezTo>
                  <a:cubicBezTo>
                    <a:pt x="2" y="67"/>
                    <a:pt x="0" y="63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32"/>
            <p:cNvSpPr>
              <a:spLocks/>
            </p:cNvSpPr>
            <p:nvPr userDrawn="1"/>
          </p:nvSpPr>
          <p:spPr bwMode="auto">
            <a:xfrm>
              <a:off x="2351" y="2467"/>
              <a:ext cx="89" cy="112"/>
            </a:xfrm>
            <a:custGeom>
              <a:avLst/>
              <a:gdLst>
                <a:gd name="T0" fmla="*/ 59 w 59"/>
                <a:gd name="T1" fmla="*/ 74 h 74"/>
                <a:gd name="T2" fmla="*/ 24 w 59"/>
                <a:gd name="T3" fmla="*/ 74 h 74"/>
                <a:gd name="T4" fmla="*/ 6 w 59"/>
                <a:gd name="T5" fmla="*/ 70 h 74"/>
                <a:gd name="T6" fmla="*/ 0 w 59"/>
                <a:gd name="T7" fmla="*/ 56 h 74"/>
                <a:gd name="T8" fmla="*/ 0 w 59"/>
                <a:gd name="T9" fmla="*/ 0 h 74"/>
                <a:gd name="T10" fmla="*/ 13 w 59"/>
                <a:gd name="T11" fmla="*/ 0 h 74"/>
                <a:gd name="T12" fmla="*/ 13 w 59"/>
                <a:gd name="T13" fmla="*/ 54 h 74"/>
                <a:gd name="T14" fmla="*/ 17 w 59"/>
                <a:gd name="T15" fmla="*/ 61 h 74"/>
                <a:gd name="T16" fmla="*/ 27 w 59"/>
                <a:gd name="T17" fmla="*/ 63 h 74"/>
                <a:gd name="T18" fmla="*/ 59 w 59"/>
                <a:gd name="T19" fmla="*/ 63 h 74"/>
                <a:gd name="T20" fmla="*/ 59 w 59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24" y="74"/>
                    <a:pt x="24" y="74"/>
                    <a:pt x="24" y="74"/>
                  </a:cubicBezTo>
                  <a:cubicBezTo>
                    <a:pt x="16" y="74"/>
                    <a:pt x="10" y="73"/>
                    <a:pt x="6" y="70"/>
                  </a:cubicBezTo>
                  <a:cubicBezTo>
                    <a:pt x="2" y="67"/>
                    <a:pt x="0" y="63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7"/>
                    <a:pt x="14" y="60"/>
                    <a:pt x="17" y="61"/>
                  </a:cubicBezTo>
                  <a:cubicBezTo>
                    <a:pt x="18" y="63"/>
                    <a:pt x="22" y="63"/>
                    <a:pt x="27" y="63"/>
                  </a:cubicBezTo>
                  <a:cubicBezTo>
                    <a:pt x="59" y="63"/>
                    <a:pt x="59" y="63"/>
                    <a:pt x="59" y="63"/>
                  </a:cubicBezTo>
                  <a:lnTo>
                    <a:pt x="59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33"/>
            <p:cNvSpPr>
              <a:spLocks/>
            </p:cNvSpPr>
            <p:nvPr userDrawn="1"/>
          </p:nvSpPr>
          <p:spPr bwMode="auto">
            <a:xfrm>
              <a:off x="2438" y="2450"/>
              <a:ext cx="20" cy="40"/>
            </a:xfrm>
            <a:custGeom>
              <a:avLst/>
              <a:gdLst>
                <a:gd name="T0" fmla="*/ 13 w 13"/>
                <a:gd name="T1" fmla="*/ 8 h 26"/>
                <a:gd name="T2" fmla="*/ 13 w 13"/>
                <a:gd name="T3" fmla="*/ 12 h 26"/>
                <a:gd name="T4" fmla="*/ 7 w 13"/>
                <a:gd name="T5" fmla="*/ 26 h 26"/>
                <a:gd name="T6" fmla="*/ 0 w 13"/>
                <a:gd name="T7" fmla="*/ 26 h 26"/>
                <a:gd name="T8" fmla="*/ 5 w 13"/>
                <a:gd name="T9" fmla="*/ 14 h 26"/>
                <a:gd name="T10" fmla="*/ 1 w 13"/>
                <a:gd name="T11" fmla="*/ 7 h 26"/>
                <a:gd name="T12" fmla="*/ 3 w 13"/>
                <a:gd name="T13" fmla="*/ 2 h 26"/>
                <a:gd name="T14" fmla="*/ 7 w 13"/>
                <a:gd name="T15" fmla="*/ 0 h 26"/>
                <a:gd name="T16" fmla="*/ 12 w 13"/>
                <a:gd name="T17" fmla="*/ 2 h 26"/>
                <a:gd name="T18" fmla="*/ 13 w 13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6">
                  <a:moveTo>
                    <a:pt x="13" y="8"/>
                  </a:moveTo>
                  <a:cubicBezTo>
                    <a:pt x="13" y="9"/>
                    <a:pt x="13" y="11"/>
                    <a:pt x="13" y="1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1"/>
                    <a:pt x="1" y="9"/>
                    <a:pt x="1" y="7"/>
                  </a:cubicBezTo>
                  <a:cubicBezTo>
                    <a:pt x="1" y="5"/>
                    <a:pt x="1" y="3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2" y="2"/>
                  </a:cubicBezTo>
                  <a:cubicBezTo>
                    <a:pt x="13" y="4"/>
                    <a:pt x="13" y="6"/>
                    <a:pt x="13" y="8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Rectangle 34"/>
            <p:cNvSpPr>
              <a:spLocks noChangeArrowheads="1"/>
            </p:cNvSpPr>
            <p:nvPr userDrawn="1"/>
          </p:nvSpPr>
          <p:spPr bwMode="auto">
            <a:xfrm>
              <a:off x="2495" y="2467"/>
              <a:ext cx="20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35"/>
            <p:cNvSpPr>
              <a:spLocks/>
            </p:cNvSpPr>
            <p:nvPr userDrawn="1"/>
          </p:nvSpPr>
          <p:spPr bwMode="auto">
            <a:xfrm>
              <a:off x="2547" y="2467"/>
              <a:ext cx="99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8 w 66"/>
                <a:gd name="T7" fmla="*/ 73 h 75"/>
                <a:gd name="T8" fmla="*/ 44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9 w 66"/>
                <a:gd name="T21" fmla="*/ 2 h 75"/>
                <a:gd name="T22" fmla="*/ 23 w 66"/>
                <a:gd name="T23" fmla="*/ 8 h 75"/>
                <a:gd name="T24" fmla="*/ 53 w 66"/>
                <a:gd name="T25" fmla="*/ 60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9" y="75"/>
                    <a:pt x="55" y="75"/>
                  </a:cubicBezTo>
                  <a:cubicBezTo>
                    <a:pt x="52" y="75"/>
                    <a:pt x="50" y="74"/>
                    <a:pt x="48" y="73"/>
                  </a:cubicBezTo>
                  <a:cubicBezTo>
                    <a:pt x="47" y="72"/>
                    <a:pt x="46" y="70"/>
                    <a:pt x="44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4" y="0"/>
                    <a:pt x="11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0" y="3"/>
                    <a:pt x="21" y="5"/>
                    <a:pt x="23" y="8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36"/>
            <p:cNvSpPr>
              <a:spLocks/>
            </p:cNvSpPr>
            <p:nvPr userDrawn="1"/>
          </p:nvSpPr>
          <p:spPr bwMode="auto">
            <a:xfrm>
              <a:off x="2678" y="2467"/>
              <a:ext cx="90" cy="112"/>
            </a:xfrm>
            <a:custGeom>
              <a:avLst/>
              <a:gdLst>
                <a:gd name="T0" fmla="*/ 60 w 60"/>
                <a:gd name="T1" fmla="*/ 42 h 74"/>
                <a:gd name="T2" fmla="*/ 14 w 60"/>
                <a:gd name="T3" fmla="*/ 42 h 74"/>
                <a:gd name="T4" fmla="*/ 14 w 60"/>
                <a:gd name="T5" fmla="*/ 74 h 74"/>
                <a:gd name="T6" fmla="*/ 0 w 60"/>
                <a:gd name="T7" fmla="*/ 74 h 74"/>
                <a:gd name="T8" fmla="*/ 0 w 60"/>
                <a:gd name="T9" fmla="*/ 15 h 74"/>
                <a:gd name="T10" fmla="*/ 6 w 60"/>
                <a:gd name="T11" fmla="*/ 3 h 74"/>
                <a:gd name="T12" fmla="*/ 21 w 60"/>
                <a:gd name="T13" fmla="*/ 0 h 74"/>
                <a:gd name="T14" fmla="*/ 60 w 60"/>
                <a:gd name="T15" fmla="*/ 0 h 74"/>
                <a:gd name="T16" fmla="*/ 60 w 60"/>
                <a:gd name="T17" fmla="*/ 11 h 74"/>
                <a:gd name="T18" fmla="*/ 25 w 60"/>
                <a:gd name="T19" fmla="*/ 11 h 74"/>
                <a:gd name="T20" fmla="*/ 14 w 60"/>
                <a:gd name="T21" fmla="*/ 18 h 74"/>
                <a:gd name="T22" fmla="*/ 14 w 60"/>
                <a:gd name="T23" fmla="*/ 32 h 74"/>
                <a:gd name="T24" fmla="*/ 60 w 60"/>
                <a:gd name="T25" fmla="*/ 32 h 74"/>
                <a:gd name="T26" fmla="*/ 60 w 60"/>
                <a:gd name="T2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4">
                  <a:moveTo>
                    <a:pt x="60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2" y="6"/>
                    <a:pt x="6" y="3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4" y="13"/>
                    <a:pt x="14" y="1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0" y="32"/>
                    <a:pt x="60" y="32"/>
                    <a:pt x="60" y="32"/>
                  </a:cubicBezTo>
                  <a:lnTo>
                    <a:pt x="60" y="42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37"/>
            <p:cNvSpPr>
              <a:spLocks noEditPoints="1"/>
            </p:cNvSpPr>
            <p:nvPr userDrawn="1"/>
          </p:nvSpPr>
          <p:spPr bwMode="auto">
            <a:xfrm>
              <a:off x="2803" y="2467"/>
              <a:ext cx="97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6 w 64"/>
                <a:gd name="T7" fmla="*/ 70 h 74"/>
                <a:gd name="T8" fmla="*/ 0 w 64"/>
                <a:gd name="T9" fmla="*/ 57 h 74"/>
                <a:gd name="T10" fmla="*/ 0 w 64"/>
                <a:gd name="T11" fmla="*/ 17 h 74"/>
                <a:gd name="T12" fmla="*/ 6 w 64"/>
                <a:gd name="T13" fmla="*/ 4 h 74"/>
                <a:gd name="T14" fmla="*/ 22 w 64"/>
                <a:gd name="T15" fmla="*/ 0 h 74"/>
                <a:gd name="T16" fmla="*/ 42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4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5 w 64"/>
                <a:gd name="T31" fmla="*/ 11 h 74"/>
                <a:gd name="T32" fmla="*/ 16 w 64"/>
                <a:gd name="T33" fmla="*/ 13 h 74"/>
                <a:gd name="T34" fmla="*/ 13 w 64"/>
                <a:gd name="T35" fmla="*/ 20 h 74"/>
                <a:gd name="T36" fmla="*/ 13 w 64"/>
                <a:gd name="T37" fmla="*/ 54 h 74"/>
                <a:gd name="T38" fmla="*/ 16 w 64"/>
                <a:gd name="T39" fmla="*/ 61 h 74"/>
                <a:gd name="T40" fmla="*/ 25 w 64"/>
                <a:gd name="T41" fmla="*/ 63 h 74"/>
                <a:gd name="T42" fmla="*/ 39 w 64"/>
                <a:gd name="T43" fmla="*/ 63 h 74"/>
                <a:gd name="T44" fmla="*/ 48 w 64"/>
                <a:gd name="T45" fmla="*/ 61 h 74"/>
                <a:gd name="T46" fmla="*/ 51 w 64"/>
                <a:gd name="T47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8"/>
                    <a:pt x="56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3"/>
                    <a:pt x="6" y="70"/>
                  </a:cubicBezTo>
                  <a:cubicBezTo>
                    <a:pt x="2" y="67"/>
                    <a:pt x="0" y="63"/>
                    <a:pt x="0" y="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10" y="1"/>
                    <a:pt x="15" y="0"/>
                    <a:pt x="2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6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4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6"/>
                    <a:pt x="50" y="14"/>
                    <a:pt x="48" y="13"/>
                  </a:cubicBezTo>
                  <a:cubicBezTo>
                    <a:pt x="46" y="11"/>
                    <a:pt x="43" y="11"/>
                    <a:pt x="3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1"/>
                    <a:pt x="16" y="13"/>
                  </a:cubicBezTo>
                  <a:cubicBezTo>
                    <a:pt x="14" y="14"/>
                    <a:pt x="13" y="16"/>
                    <a:pt x="13" y="2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7"/>
                    <a:pt x="14" y="60"/>
                    <a:pt x="16" y="61"/>
                  </a:cubicBezTo>
                  <a:cubicBezTo>
                    <a:pt x="18" y="62"/>
                    <a:pt x="21" y="63"/>
                    <a:pt x="25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3" y="63"/>
                    <a:pt x="46" y="62"/>
                    <a:pt x="48" y="61"/>
                  </a:cubicBezTo>
                  <a:cubicBezTo>
                    <a:pt x="50" y="60"/>
                    <a:pt x="51" y="58"/>
                    <a:pt x="51" y="54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38"/>
            <p:cNvSpPr>
              <a:spLocks/>
            </p:cNvSpPr>
            <p:nvPr userDrawn="1"/>
          </p:nvSpPr>
          <p:spPr bwMode="auto">
            <a:xfrm>
              <a:off x="2931" y="2467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8 w 65"/>
                <a:gd name="T3" fmla="*/ 74 h 74"/>
                <a:gd name="T4" fmla="*/ 16 w 65"/>
                <a:gd name="T5" fmla="*/ 45 h 74"/>
                <a:gd name="T6" fmla="*/ 14 w 65"/>
                <a:gd name="T7" fmla="*/ 41 h 74"/>
                <a:gd name="T8" fmla="*/ 23 w 65"/>
                <a:gd name="T9" fmla="*/ 35 h 74"/>
                <a:gd name="T10" fmla="*/ 42 w 65"/>
                <a:gd name="T11" fmla="*/ 34 h 74"/>
                <a:gd name="T12" fmla="*/ 52 w 65"/>
                <a:gd name="T13" fmla="*/ 27 h 74"/>
                <a:gd name="T14" fmla="*/ 52 w 65"/>
                <a:gd name="T15" fmla="*/ 19 h 74"/>
                <a:gd name="T16" fmla="*/ 41 w 65"/>
                <a:gd name="T17" fmla="*/ 11 h 74"/>
                <a:gd name="T18" fmla="*/ 13 w 65"/>
                <a:gd name="T19" fmla="*/ 11 h 74"/>
                <a:gd name="T20" fmla="*/ 13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5 w 65"/>
                <a:gd name="T27" fmla="*/ 0 h 74"/>
                <a:gd name="T28" fmla="*/ 65 w 65"/>
                <a:gd name="T29" fmla="*/ 16 h 74"/>
                <a:gd name="T30" fmla="*/ 65 w 65"/>
                <a:gd name="T31" fmla="*/ 29 h 74"/>
                <a:gd name="T32" fmla="*/ 60 w 65"/>
                <a:gd name="T33" fmla="*/ 40 h 74"/>
                <a:gd name="T34" fmla="*/ 46 w 65"/>
                <a:gd name="T35" fmla="*/ 44 h 74"/>
                <a:gd name="T36" fmla="*/ 31 w 65"/>
                <a:gd name="T37" fmla="*/ 44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8" y="74"/>
                    <a:pt x="48" y="74"/>
                    <a:pt x="48" y="7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4" y="43"/>
                    <a:pt x="14" y="41"/>
                  </a:cubicBezTo>
                  <a:cubicBezTo>
                    <a:pt x="14" y="37"/>
                    <a:pt x="17" y="35"/>
                    <a:pt x="2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8" y="34"/>
                    <a:pt x="52" y="32"/>
                    <a:pt x="52" y="27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3"/>
                    <a:pt x="48" y="11"/>
                    <a:pt x="4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8" y="0"/>
                    <a:pt x="65" y="5"/>
                    <a:pt x="65" y="1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3"/>
                    <a:pt x="63" y="37"/>
                    <a:pt x="60" y="40"/>
                  </a:cubicBezTo>
                  <a:cubicBezTo>
                    <a:pt x="56" y="42"/>
                    <a:pt x="51" y="44"/>
                    <a:pt x="46" y="44"/>
                  </a:cubicBezTo>
                  <a:cubicBezTo>
                    <a:pt x="31" y="44"/>
                    <a:pt x="31" y="44"/>
                    <a:pt x="31" y="44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reeform 39"/>
            <p:cNvSpPr>
              <a:spLocks/>
            </p:cNvSpPr>
            <p:nvPr userDrawn="1"/>
          </p:nvSpPr>
          <p:spPr bwMode="auto">
            <a:xfrm>
              <a:off x="3058" y="2467"/>
              <a:ext cx="137" cy="115"/>
            </a:xfrm>
            <a:custGeom>
              <a:avLst/>
              <a:gdLst>
                <a:gd name="T0" fmla="*/ 91 w 91"/>
                <a:gd name="T1" fmla="*/ 74 h 76"/>
                <a:gd name="T2" fmla="*/ 79 w 91"/>
                <a:gd name="T3" fmla="*/ 74 h 76"/>
                <a:gd name="T4" fmla="*/ 79 w 91"/>
                <a:gd name="T5" fmla="*/ 16 h 76"/>
                <a:gd name="T6" fmla="*/ 55 w 91"/>
                <a:gd name="T7" fmla="*/ 68 h 76"/>
                <a:gd name="T8" fmla="*/ 46 w 91"/>
                <a:gd name="T9" fmla="*/ 76 h 76"/>
                <a:gd name="T10" fmla="*/ 40 w 91"/>
                <a:gd name="T11" fmla="*/ 73 h 76"/>
                <a:gd name="T12" fmla="*/ 37 w 91"/>
                <a:gd name="T13" fmla="*/ 68 h 76"/>
                <a:gd name="T14" fmla="*/ 13 w 91"/>
                <a:gd name="T15" fmla="*/ 16 h 76"/>
                <a:gd name="T16" fmla="*/ 13 w 91"/>
                <a:gd name="T17" fmla="*/ 74 h 76"/>
                <a:gd name="T18" fmla="*/ 0 w 91"/>
                <a:gd name="T19" fmla="*/ 74 h 76"/>
                <a:gd name="T20" fmla="*/ 0 w 91"/>
                <a:gd name="T21" fmla="*/ 10 h 76"/>
                <a:gd name="T22" fmla="*/ 3 w 91"/>
                <a:gd name="T23" fmla="*/ 3 h 76"/>
                <a:gd name="T24" fmla="*/ 12 w 91"/>
                <a:gd name="T25" fmla="*/ 0 h 76"/>
                <a:gd name="T26" fmla="*/ 23 w 91"/>
                <a:gd name="T27" fmla="*/ 7 h 76"/>
                <a:gd name="T28" fmla="*/ 46 w 91"/>
                <a:gd name="T29" fmla="*/ 59 h 76"/>
                <a:gd name="T30" fmla="*/ 69 w 91"/>
                <a:gd name="T31" fmla="*/ 7 h 76"/>
                <a:gd name="T32" fmla="*/ 80 w 91"/>
                <a:gd name="T33" fmla="*/ 0 h 76"/>
                <a:gd name="T34" fmla="*/ 89 w 91"/>
                <a:gd name="T35" fmla="*/ 3 h 76"/>
                <a:gd name="T36" fmla="*/ 91 w 91"/>
                <a:gd name="T37" fmla="*/ 10 h 76"/>
                <a:gd name="T38" fmla="*/ 91 w 91"/>
                <a:gd name="T39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76">
                  <a:moveTo>
                    <a:pt x="91" y="74"/>
                  </a:moveTo>
                  <a:cubicBezTo>
                    <a:pt x="79" y="74"/>
                    <a:pt x="79" y="74"/>
                    <a:pt x="79" y="7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3" y="73"/>
                    <a:pt x="50" y="76"/>
                    <a:pt x="46" y="76"/>
                  </a:cubicBezTo>
                  <a:cubicBezTo>
                    <a:pt x="43" y="76"/>
                    <a:pt x="41" y="75"/>
                    <a:pt x="40" y="73"/>
                  </a:cubicBezTo>
                  <a:cubicBezTo>
                    <a:pt x="39" y="72"/>
                    <a:pt x="38" y="71"/>
                    <a:pt x="37" y="6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7" y="0"/>
                    <a:pt x="21" y="2"/>
                    <a:pt x="23" y="7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1" y="2"/>
                    <a:pt x="75" y="0"/>
                    <a:pt x="80" y="0"/>
                  </a:cubicBezTo>
                  <a:cubicBezTo>
                    <a:pt x="84" y="0"/>
                    <a:pt x="87" y="1"/>
                    <a:pt x="89" y="3"/>
                  </a:cubicBezTo>
                  <a:cubicBezTo>
                    <a:pt x="90" y="5"/>
                    <a:pt x="91" y="7"/>
                    <a:pt x="91" y="10"/>
                  </a:cubicBezTo>
                  <a:lnTo>
                    <a:pt x="91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reeform 40"/>
            <p:cNvSpPr>
              <a:spLocks noEditPoints="1"/>
            </p:cNvSpPr>
            <p:nvPr userDrawn="1"/>
          </p:nvSpPr>
          <p:spPr bwMode="auto">
            <a:xfrm>
              <a:off x="3216" y="2467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6 h 74"/>
                <a:gd name="T6" fmla="*/ 22 w 80"/>
                <a:gd name="T7" fmla="*/ 56 h 74"/>
                <a:gd name="T8" fmla="*/ 14 w 80"/>
                <a:gd name="T9" fmla="*/ 74 h 74"/>
                <a:gd name="T10" fmla="*/ 0 w 80"/>
                <a:gd name="T11" fmla="*/ 74 h 74"/>
                <a:gd name="T12" fmla="*/ 30 w 80"/>
                <a:gd name="T13" fmla="*/ 7 h 74"/>
                <a:gd name="T14" fmla="*/ 40 w 80"/>
                <a:gd name="T15" fmla="*/ 0 h 74"/>
                <a:gd name="T16" fmla="*/ 51 w 80"/>
                <a:gd name="T17" fmla="*/ 7 h 74"/>
                <a:gd name="T18" fmla="*/ 80 w 80"/>
                <a:gd name="T19" fmla="*/ 74 h 74"/>
                <a:gd name="T20" fmla="*/ 54 w 80"/>
                <a:gd name="T21" fmla="*/ 46 h 74"/>
                <a:gd name="T22" fmla="*/ 40 w 80"/>
                <a:gd name="T23" fmla="*/ 13 h 74"/>
                <a:gd name="T24" fmla="*/ 27 w 80"/>
                <a:gd name="T25" fmla="*/ 46 h 74"/>
                <a:gd name="T26" fmla="*/ 54 w 80"/>
                <a:gd name="T27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2"/>
                    <a:pt x="35" y="0"/>
                    <a:pt x="40" y="0"/>
                  </a:cubicBezTo>
                  <a:cubicBezTo>
                    <a:pt x="45" y="0"/>
                    <a:pt x="49" y="2"/>
                    <a:pt x="51" y="7"/>
                  </a:cubicBezTo>
                  <a:lnTo>
                    <a:pt x="80" y="74"/>
                  </a:lnTo>
                  <a:close/>
                  <a:moveTo>
                    <a:pt x="54" y="46"/>
                  </a:moveTo>
                  <a:cubicBezTo>
                    <a:pt x="40" y="13"/>
                    <a:pt x="40" y="13"/>
                    <a:pt x="40" y="13"/>
                  </a:cubicBezTo>
                  <a:cubicBezTo>
                    <a:pt x="27" y="46"/>
                    <a:pt x="27" y="46"/>
                    <a:pt x="27" y="46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" name="Freeform 41"/>
            <p:cNvSpPr>
              <a:spLocks/>
            </p:cNvSpPr>
            <p:nvPr userDrawn="1"/>
          </p:nvSpPr>
          <p:spPr bwMode="auto">
            <a:xfrm>
              <a:off x="3338" y="2467"/>
              <a:ext cx="88" cy="112"/>
            </a:xfrm>
            <a:custGeom>
              <a:avLst/>
              <a:gdLst>
                <a:gd name="T0" fmla="*/ 88 w 88"/>
                <a:gd name="T1" fmla="*/ 15 h 112"/>
                <a:gd name="T2" fmla="*/ 55 w 88"/>
                <a:gd name="T3" fmla="*/ 15 h 112"/>
                <a:gd name="T4" fmla="*/ 55 w 88"/>
                <a:gd name="T5" fmla="*/ 112 h 112"/>
                <a:gd name="T6" fmla="*/ 35 w 88"/>
                <a:gd name="T7" fmla="*/ 112 h 112"/>
                <a:gd name="T8" fmla="*/ 35 w 88"/>
                <a:gd name="T9" fmla="*/ 15 h 112"/>
                <a:gd name="T10" fmla="*/ 0 w 88"/>
                <a:gd name="T11" fmla="*/ 15 h 112"/>
                <a:gd name="T12" fmla="*/ 0 w 88"/>
                <a:gd name="T13" fmla="*/ 0 h 112"/>
                <a:gd name="T14" fmla="*/ 88 w 88"/>
                <a:gd name="T15" fmla="*/ 0 h 112"/>
                <a:gd name="T16" fmla="*/ 88 w 88"/>
                <a:gd name="T17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2">
                  <a:moveTo>
                    <a:pt x="88" y="15"/>
                  </a:moveTo>
                  <a:lnTo>
                    <a:pt x="55" y="15"/>
                  </a:lnTo>
                  <a:lnTo>
                    <a:pt x="55" y="112"/>
                  </a:lnTo>
                  <a:lnTo>
                    <a:pt x="35" y="112"/>
                  </a:lnTo>
                  <a:lnTo>
                    <a:pt x="35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Rectangle 42"/>
            <p:cNvSpPr>
              <a:spLocks noChangeArrowheads="1"/>
            </p:cNvSpPr>
            <p:nvPr userDrawn="1"/>
          </p:nvSpPr>
          <p:spPr bwMode="auto">
            <a:xfrm>
              <a:off x="3448" y="2467"/>
              <a:ext cx="22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reeform 43"/>
            <p:cNvSpPr>
              <a:spLocks noEditPoints="1"/>
            </p:cNvSpPr>
            <p:nvPr userDrawn="1"/>
          </p:nvSpPr>
          <p:spPr bwMode="auto">
            <a:xfrm>
              <a:off x="3501" y="2467"/>
              <a:ext cx="97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6 w 64"/>
                <a:gd name="T7" fmla="*/ 70 h 74"/>
                <a:gd name="T8" fmla="*/ 0 w 64"/>
                <a:gd name="T9" fmla="*/ 57 h 74"/>
                <a:gd name="T10" fmla="*/ 0 w 64"/>
                <a:gd name="T11" fmla="*/ 17 h 74"/>
                <a:gd name="T12" fmla="*/ 6 w 64"/>
                <a:gd name="T13" fmla="*/ 4 h 74"/>
                <a:gd name="T14" fmla="*/ 22 w 64"/>
                <a:gd name="T15" fmla="*/ 0 h 74"/>
                <a:gd name="T16" fmla="*/ 42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4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5 w 64"/>
                <a:gd name="T31" fmla="*/ 11 h 74"/>
                <a:gd name="T32" fmla="*/ 16 w 64"/>
                <a:gd name="T33" fmla="*/ 13 h 74"/>
                <a:gd name="T34" fmla="*/ 13 w 64"/>
                <a:gd name="T35" fmla="*/ 20 h 74"/>
                <a:gd name="T36" fmla="*/ 13 w 64"/>
                <a:gd name="T37" fmla="*/ 54 h 74"/>
                <a:gd name="T38" fmla="*/ 16 w 64"/>
                <a:gd name="T39" fmla="*/ 61 h 74"/>
                <a:gd name="T40" fmla="*/ 25 w 64"/>
                <a:gd name="T41" fmla="*/ 63 h 74"/>
                <a:gd name="T42" fmla="*/ 39 w 64"/>
                <a:gd name="T43" fmla="*/ 63 h 74"/>
                <a:gd name="T44" fmla="*/ 48 w 64"/>
                <a:gd name="T45" fmla="*/ 61 h 74"/>
                <a:gd name="T46" fmla="*/ 51 w 64"/>
                <a:gd name="T47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8"/>
                    <a:pt x="56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9" y="73"/>
                    <a:pt x="6" y="70"/>
                  </a:cubicBezTo>
                  <a:cubicBezTo>
                    <a:pt x="2" y="67"/>
                    <a:pt x="0" y="63"/>
                    <a:pt x="0" y="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10" y="1"/>
                    <a:pt x="15" y="0"/>
                    <a:pt x="2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6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4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6"/>
                    <a:pt x="50" y="14"/>
                    <a:pt x="48" y="13"/>
                  </a:cubicBezTo>
                  <a:cubicBezTo>
                    <a:pt x="46" y="11"/>
                    <a:pt x="43" y="11"/>
                    <a:pt x="3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1"/>
                    <a:pt x="16" y="13"/>
                  </a:cubicBezTo>
                  <a:cubicBezTo>
                    <a:pt x="14" y="14"/>
                    <a:pt x="13" y="16"/>
                    <a:pt x="13" y="2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7"/>
                    <a:pt x="14" y="60"/>
                    <a:pt x="16" y="61"/>
                  </a:cubicBezTo>
                  <a:cubicBezTo>
                    <a:pt x="18" y="62"/>
                    <a:pt x="21" y="63"/>
                    <a:pt x="25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3" y="63"/>
                    <a:pt x="46" y="62"/>
                    <a:pt x="48" y="61"/>
                  </a:cubicBezTo>
                  <a:cubicBezTo>
                    <a:pt x="50" y="60"/>
                    <a:pt x="51" y="58"/>
                    <a:pt x="51" y="54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reeform 44"/>
            <p:cNvSpPr>
              <a:spLocks/>
            </p:cNvSpPr>
            <p:nvPr userDrawn="1"/>
          </p:nvSpPr>
          <p:spPr bwMode="auto">
            <a:xfrm>
              <a:off x="3629" y="2467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7 w 66"/>
                <a:gd name="T7" fmla="*/ 73 h 75"/>
                <a:gd name="T8" fmla="*/ 43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8 w 66"/>
                <a:gd name="T21" fmla="*/ 2 h 75"/>
                <a:gd name="T22" fmla="*/ 22 w 66"/>
                <a:gd name="T23" fmla="*/ 8 h 75"/>
                <a:gd name="T24" fmla="*/ 53 w 66"/>
                <a:gd name="T25" fmla="*/ 60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8" y="75"/>
                    <a:pt x="55" y="75"/>
                  </a:cubicBezTo>
                  <a:cubicBezTo>
                    <a:pt x="52" y="75"/>
                    <a:pt x="49" y="74"/>
                    <a:pt x="47" y="73"/>
                  </a:cubicBezTo>
                  <a:cubicBezTo>
                    <a:pt x="47" y="72"/>
                    <a:pt x="45" y="70"/>
                    <a:pt x="43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4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9" y="3"/>
                    <a:pt x="21" y="5"/>
                    <a:pt x="22" y="8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45"/>
            <p:cNvSpPr>
              <a:spLocks/>
            </p:cNvSpPr>
            <p:nvPr userDrawn="1"/>
          </p:nvSpPr>
          <p:spPr bwMode="auto">
            <a:xfrm>
              <a:off x="2023" y="2726"/>
              <a:ext cx="98" cy="114"/>
            </a:xfrm>
            <a:custGeom>
              <a:avLst/>
              <a:gdLst>
                <a:gd name="T0" fmla="*/ 65 w 65"/>
                <a:gd name="T1" fmla="*/ 57 h 75"/>
                <a:gd name="T2" fmla="*/ 60 w 65"/>
                <a:gd name="T3" fmla="*/ 70 h 75"/>
                <a:gd name="T4" fmla="*/ 45 w 65"/>
                <a:gd name="T5" fmla="*/ 75 h 75"/>
                <a:gd name="T6" fmla="*/ 22 w 65"/>
                <a:gd name="T7" fmla="*/ 75 h 75"/>
                <a:gd name="T8" fmla="*/ 5 w 65"/>
                <a:gd name="T9" fmla="*/ 70 h 75"/>
                <a:gd name="T10" fmla="*/ 0 w 65"/>
                <a:gd name="T11" fmla="*/ 63 h 75"/>
                <a:gd name="T12" fmla="*/ 0 w 65"/>
                <a:gd name="T13" fmla="*/ 55 h 75"/>
                <a:gd name="T14" fmla="*/ 0 w 65"/>
                <a:gd name="T15" fmla="*/ 18 h 75"/>
                <a:gd name="T16" fmla="*/ 1 w 65"/>
                <a:gd name="T17" fmla="*/ 10 h 75"/>
                <a:gd name="T18" fmla="*/ 6 w 65"/>
                <a:gd name="T19" fmla="*/ 4 h 75"/>
                <a:gd name="T20" fmla="*/ 22 w 65"/>
                <a:gd name="T21" fmla="*/ 0 h 75"/>
                <a:gd name="T22" fmla="*/ 60 w 65"/>
                <a:gd name="T23" fmla="*/ 0 h 75"/>
                <a:gd name="T24" fmla="*/ 60 w 65"/>
                <a:gd name="T25" fmla="*/ 11 h 75"/>
                <a:gd name="T26" fmla="*/ 24 w 65"/>
                <a:gd name="T27" fmla="*/ 11 h 75"/>
                <a:gd name="T28" fmla="*/ 16 w 65"/>
                <a:gd name="T29" fmla="*/ 13 h 75"/>
                <a:gd name="T30" fmla="*/ 13 w 65"/>
                <a:gd name="T31" fmla="*/ 20 h 75"/>
                <a:gd name="T32" fmla="*/ 13 w 65"/>
                <a:gd name="T33" fmla="*/ 55 h 75"/>
                <a:gd name="T34" fmla="*/ 16 w 65"/>
                <a:gd name="T35" fmla="*/ 62 h 75"/>
                <a:gd name="T36" fmla="*/ 24 w 65"/>
                <a:gd name="T37" fmla="*/ 64 h 75"/>
                <a:gd name="T38" fmla="*/ 41 w 65"/>
                <a:gd name="T39" fmla="*/ 64 h 75"/>
                <a:gd name="T40" fmla="*/ 51 w 65"/>
                <a:gd name="T41" fmla="*/ 55 h 75"/>
                <a:gd name="T42" fmla="*/ 51 w 65"/>
                <a:gd name="T43" fmla="*/ 34 h 75"/>
                <a:gd name="T44" fmla="*/ 65 w 65"/>
                <a:gd name="T45" fmla="*/ 34 h 75"/>
                <a:gd name="T46" fmla="*/ 65 w 65"/>
                <a:gd name="T47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5">
                  <a:moveTo>
                    <a:pt x="65" y="57"/>
                  </a:moveTo>
                  <a:cubicBezTo>
                    <a:pt x="65" y="62"/>
                    <a:pt x="63" y="67"/>
                    <a:pt x="60" y="70"/>
                  </a:cubicBezTo>
                  <a:cubicBezTo>
                    <a:pt x="56" y="73"/>
                    <a:pt x="51" y="75"/>
                    <a:pt x="45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9" y="73"/>
                    <a:pt x="5" y="70"/>
                  </a:cubicBezTo>
                  <a:cubicBezTo>
                    <a:pt x="3" y="68"/>
                    <a:pt x="1" y="66"/>
                    <a:pt x="0" y="63"/>
                  </a:cubicBezTo>
                  <a:cubicBezTo>
                    <a:pt x="0" y="62"/>
                    <a:pt x="0" y="59"/>
                    <a:pt x="0" y="5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0" y="12"/>
                    <a:pt x="1" y="10"/>
                  </a:cubicBezTo>
                  <a:cubicBezTo>
                    <a:pt x="2" y="8"/>
                    <a:pt x="4" y="6"/>
                    <a:pt x="6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0" y="11"/>
                    <a:pt x="17" y="12"/>
                    <a:pt x="16" y="13"/>
                  </a:cubicBezTo>
                  <a:cubicBezTo>
                    <a:pt x="14" y="14"/>
                    <a:pt x="13" y="16"/>
                    <a:pt x="13" y="20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6" y="62"/>
                  </a:cubicBezTo>
                  <a:cubicBezTo>
                    <a:pt x="18" y="63"/>
                    <a:pt x="20" y="64"/>
                    <a:pt x="24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8" y="64"/>
                    <a:pt x="51" y="61"/>
                    <a:pt x="51" y="55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65" y="34"/>
                    <a:pt x="65" y="34"/>
                    <a:pt x="65" y="34"/>
                  </a:cubicBezTo>
                  <a:lnTo>
                    <a:pt x="65" y="5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46"/>
            <p:cNvSpPr>
              <a:spLocks noEditPoints="1"/>
            </p:cNvSpPr>
            <p:nvPr userDrawn="1"/>
          </p:nvSpPr>
          <p:spPr bwMode="auto">
            <a:xfrm>
              <a:off x="2179" y="2698"/>
              <a:ext cx="89" cy="142"/>
            </a:xfrm>
            <a:custGeom>
              <a:avLst/>
              <a:gdLst>
                <a:gd name="T0" fmla="*/ 59 w 59"/>
                <a:gd name="T1" fmla="*/ 94 h 94"/>
                <a:gd name="T2" fmla="*/ 21 w 59"/>
                <a:gd name="T3" fmla="*/ 94 h 94"/>
                <a:gd name="T4" fmla="*/ 6 w 59"/>
                <a:gd name="T5" fmla="*/ 90 h 94"/>
                <a:gd name="T6" fmla="*/ 0 w 59"/>
                <a:gd name="T7" fmla="*/ 78 h 94"/>
                <a:gd name="T8" fmla="*/ 0 w 59"/>
                <a:gd name="T9" fmla="*/ 36 h 94"/>
                <a:gd name="T10" fmla="*/ 5 w 59"/>
                <a:gd name="T11" fmla="*/ 24 h 94"/>
                <a:gd name="T12" fmla="*/ 20 w 59"/>
                <a:gd name="T13" fmla="*/ 19 h 94"/>
                <a:gd name="T14" fmla="*/ 59 w 59"/>
                <a:gd name="T15" fmla="*/ 19 h 94"/>
                <a:gd name="T16" fmla="*/ 59 w 59"/>
                <a:gd name="T17" fmla="*/ 30 h 94"/>
                <a:gd name="T18" fmla="*/ 24 w 59"/>
                <a:gd name="T19" fmla="*/ 30 h 94"/>
                <a:gd name="T20" fmla="*/ 13 w 59"/>
                <a:gd name="T21" fmla="*/ 39 h 94"/>
                <a:gd name="T22" fmla="*/ 13 w 59"/>
                <a:gd name="T23" fmla="*/ 51 h 94"/>
                <a:gd name="T24" fmla="*/ 59 w 59"/>
                <a:gd name="T25" fmla="*/ 51 h 94"/>
                <a:gd name="T26" fmla="*/ 59 w 59"/>
                <a:gd name="T27" fmla="*/ 62 h 94"/>
                <a:gd name="T28" fmla="*/ 13 w 59"/>
                <a:gd name="T29" fmla="*/ 62 h 94"/>
                <a:gd name="T30" fmla="*/ 13 w 59"/>
                <a:gd name="T31" fmla="*/ 74 h 94"/>
                <a:gd name="T32" fmla="*/ 24 w 59"/>
                <a:gd name="T33" fmla="*/ 83 h 94"/>
                <a:gd name="T34" fmla="*/ 59 w 59"/>
                <a:gd name="T35" fmla="*/ 83 h 94"/>
                <a:gd name="T36" fmla="*/ 59 w 59"/>
                <a:gd name="T37" fmla="*/ 94 h 94"/>
                <a:gd name="T38" fmla="*/ 44 w 59"/>
                <a:gd name="T39" fmla="*/ 0 h 94"/>
                <a:gd name="T40" fmla="*/ 34 w 59"/>
                <a:gd name="T41" fmla="*/ 13 h 94"/>
                <a:gd name="T42" fmla="*/ 24 w 59"/>
                <a:gd name="T43" fmla="*/ 13 h 94"/>
                <a:gd name="T44" fmla="*/ 33 w 59"/>
                <a:gd name="T45" fmla="*/ 0 h 94"/>
                <a:gd name="T46" fmla="*/ 44 w 59"/>
                <a:gd name="T4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94">
                  <a:moveTo>
                    <a:pt x="59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14" y="94"/>
                    <a:pt x="9" y="92"/>
                    <a:pt x="6" y="90"/>
                  </a:cubicBezTo>
                  <a:cubicBezTo>
                    <a:pt x="2" y="87"/>
                    <a:pt x="0" y="83"/>
                    <a:pt x="0" y="7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1"/>
                    <a:pt x="1" y="27"/>
                    <a:pt x="5" y="24"/>
                  </a:cubicBezTo>
                  <a:cubicBezTo>
                    <a:pt x="8" y="21"/>
                    <a:pt x="13" y="19"/>
                    <a:pt x="2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7" y="30"/>
                    <a:pt x="13" y="33"/>
                    <a:pt x="13" y="3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0"/>
                    <a:pt x="17" y="83"/>
                    <a:pt x="24" y="83"/>
                  </a:cubicBezTo>
                  <a:cubicBezTo>
                    <a:pt x="59" y="83"/>
                    <a:pt x="59" y="83"/>
                    <a:pt x="59" y="83"/>
                  </a:cubicBezTo>
                  <a:lnTo>
                    <a:pt x="59" y="94"/>
                  </a:lnTo>
                  <a:close/>
                  <a:moveTo>
                    <a:pt x="44" y="0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" name="Freeform 47"/>
            <p:cNvSpPr>
              <a:spLocks noEditPoints="1"/>
            </p:cNvSpPr>
            <p:nvPr userDrawn="1"/>
          </p:nvSpPr>
          <p:spPr bwMode="auto">
            <a:xfrm>
              <a:off x="2322" y="2726"/>
              <a:ext cx="97" cy="114"/>
            </a:xfrm>
            <a:custGeom>
              <a:avLst/>
              <a:gdLst>
                <a:gd name="T0" fmla="*/ 64 w 64"/>
                <a:gd name="T1" fmla="*/ 58 h 75"/>
                <a:gd name="T2" fmla="*/ 42 w 64"/>
                <a:gd name="T3" fmla="*/ 75 h 75"/>
                <a:gd name="T4" fmla="*/ 22 w 64"/>
                <a:gd name="T5" fmla="*/ 75 h 75"/>
                <a:gd name="T6" fmla="*/ 7 w 64"/>
                <a:gd name="T7" fmla="*/ 71 h 75"/>
                <a:gd name="T8" fmla="*/ 0 w 64"/>
                <a:gd name="T9" fmla="*/ 58 h 75"/>
                <a:gd name="T10" fmla="*/ 0 w 64"/>
                <a:gd name="T11" fmla="*/ 17 h 75"/>
                <a:gd name="T12" fmla="*/ 7 w 64"/>
                <a:gd name="T13" fmla="*/ 4 h 75"/>
                <a:gd name="T14" fmla="*/ 22 w 64"/>
                <a:gd name="T15" fmla="*/ 0 h 75"/>
                <a:gd name="T16" fmla="*/ 43 w 64"/>
                <a:gd name="T17" fmla="*/ 0 h 75"/>
                <a:gd name="T18" fmla="*/ 64 w 64"/>
                <a:gd name="T19" fmla="*/ 17 h 75"/>
                <a:gd name="T20" fmla="*/ 64 w 64"/>
                <a:gd name="T21" fmla="*/ 58 h 75"/>
                <a:gd name="T22" fmla="*/ 51 w 64"/>
                <a:gd name="T23" fmla="*/ 55 h 75"/>
                <a:gd name="T24" fmla="*/ 51 w 64"/>
                <a:gd name="T25" fmla="*/ 21 h 75"/>
                <a:gd name="T26" fmla="*/ 48 w 64"/>
                <a:gd name="T27" fmla="*/ 13 h 75"/>
                <a:gd name="T28" fmla="*/ 39 w 64"/>
                <a:gd name="T29" fmla="*/ 11 h 75"/>
                <a:gd name="T30" fmla="*/ 26 w 64"/>
                <a:gd name="T31" fmla="*/ 11 h 75"/>
                <a:gd name="T32" fmla="*/ 16 w 64"/>
                <a:gd name="T33" fmla="*/ 13 h 75"/>
                <a:gd name="T34" fmla="*/ 14 w 64"/>
                <a:gd name="T35" fmla="*/ 21 h 75"/>
                <a:gd name="T36" fmla="*/ 14 w 64"/>
                <a:gd name="T37" fmla="*/ 55 h 75"/>
                <a:gd name="T38" fmla="*/ 17 w 64"/>
                <a:gd name="T39" fmla="*/ 62 h 75"/>
                <a:gd name="T40" fmla="*/ 26 w 64"/>
                <a:gd name="T41" fmla="*/ 64 h 75"/>
                <a:gd name="T42" fmla="*/ 39 w 64"/>
                <a:gd name="T43" fmla="*/ 64 h 75"/>
                <a:gd name="T44" fmla="*/ 48 w 64"/>
                <a:gd name="T45" fmla="*/ 62 h 75"/>
                <a:gd name="T46" fmla="*/ 51 w 64"/>
                <a:gd name="T47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5">
                  <a:moveTo>
                    <a:pt x="64" y="58"/>
                  </a:moveTo>
                  <a:cubicBezTo>
                    <a:pt x="64" y="69"/>
                    <a:pt x="57" y="75"/>
                    <a:pt x="4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10" y="73"/>
                    <a:pt x="7" y="71"/>
                  </a:cubicBezTo>
                  <a:cubicBezTo>
                    <a:pt x="3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3" y="7"/>
                    <a:pt x="7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4" y="6"/>
                    <a:pt x="64" y="17"/>
                  </a:cubicBezTo>
                  <a:lnTo>
                    <a:pt x="64" y="58"/>
                  </a:lnTo>
                  <a:close/>
                  <a:moveTo>
                    <a:pt x="51" y="55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1" y="17"/>
                    <a:pt x="50" y="15"/>
                    <a:pt x="48" y="13"/>
                  </a:cubicBezTo>
                  <a:cubicBezTo>
                    <a:pt x="47" y="12"/>
                    <a:pt x="44" y="11"/>
                    <a:pt x="39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5" y="15"/>
                    <a:pt x="14" y="17"/>
                    <a:pt x="14" y="21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8"/>
                    <a:pt x="15" y="60"/>
                    <a:pt x="17" y="62"/>
                  </a:cubicBezTo>
                  <a:cubicBezTo>
                    <a:pt x="18" y="63"/>
                    <a:pt x="21" y="64"/>
                    <a:pt x="26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4" y="64"/>
                    <a:pt x="47" y="63"/>
                    <a:pt x="48" y="62"/>
                  </a:cubicBezTo>
                  <a:cubicBezTo>
                    <a:pt x="50" y="60"/>
                    <a:pt x="51" y="58"/>
                    <a:pt x="51" y="55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>
              <a:off x="2476" y="2726"/>
              <a:ext cx="98" cy="114"/>
            </a:xfrm>
            <a:custGeom>
              <a:avLst/>
              <a:gdLst>
                <a:gd name="T0" fmla="*/ 65 w 65"/>
                <a:gd name="T1" fmla="*/ 57 h 75"/>
                <a:gd name="T2" fmla="*/ 60 w 65"/>
                <a:gd name="T3" fmla="*/ 70 h 75"/>
                <a:gd name="T4" fmla="*/ 45 w 65"/>
                <a:gd name="T5" fmla="*/ 75 h 75"/>
                <a:gd name="T6" fmla="*/ 22 w 65"/>
                <a:gd name="T7" fmla="*/ 75 h 75"/>
                <a:gd name="T8" fmla="*/ 6 w 65"/>
                <a:gd name="T9" fmla="*/ 70 h 75"/>
                <a:gd name="T10" fmla="*/ 1 w 65"/>
                <a:gd name="T11" fmla="*/ 63 h 75"/>
                <a:gd name="T12" fmla="*/ 0 w 65"/>
                <a:gd name="T13" fmla="*/ 55 h 75"/>
                <a:gd name="T14" fmla="*/ 0 w 65"/>
                <a:gd name="T15" fmla="*/ 18 h 75"/>
                <a:gd name="T16" fmla="*/ 1 w 65"/>
                <a:gd name="T17" fmla="*/ 10 h 75"/>
                <a:gd name="T18" fmla="*/ 7 w 65"/>
                <a:gd name="T19" fmla="*/ 4 h 75"/>
                <a:gd name="T20" fmla="*/ 22 w 65"/>
                <a:gd name="T21" fmla="*/ 0 h 75"/>
                <a:gd name="T22" fmla="*/ 60 w 65"/>
                <a:gd name="T23" fmla="*/ 0 h 75"/>
                <a:gd name="T24" fmla="*/ 60 w 65"/>
                <a:gd name="T25" fmla="*/ 11 h 75"/>
                <a:gd name="T26" fmla="*/ 25 w 65"/>
                <a:gd name="T27" fmla="*/ 11 h 75"/>
                <a:gd name="T28" fmla="*/ 16 w 65"/>
                <a:gd name="T29" fmla="*/ 13 h 75"/>
                <a:gd name="T30" fmla="*/ 14 w 65"/>
                <a:gd name="T31" fmla="*/ 20 h 75"/>
                <a:gd name="T32" fmla="*/ 14 w 65"/>
                <a:gd name="T33" fmla="*/ 55 h 75"/>
                <a:gd name="T34" fmla="*/ 17 w 65"/>
                <a:gd name="T35" fmla="*/ 62 h 75"/>
                <a:gd name="T36" fmla="*/ 25 w 65"/>
                <a:gd name="T37" fmla="*/ 64 h 75"/>
                <a:gd name="T38" fmla="*/ 42 w 65"/>
                <a:gd name="T39" fmla="*/ 64 h 75"/>
                <a:gd name="T40" fmla="*/ 52 w 65"/>
                <a:gd name="T41" fmla="*/ 55 h 75"/>
                <a:gd name="T42" fmla="*/ 52 w 65"/>
                <a:gd name="T43" fmla="*/ 34 h 75"/>
                <a:gd name="T44" fmla="*/ 65 w 65"/>
                <a:gd name="T45" fmla="*/ 34 h 75"/>
                <a:gd name="T46" fmla="*/ 65 w 65"/>
                <a:gd name="T47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5">
                  <a:moveTo>
                    <a:pt x="65" y="57"/>
                  </a:moveTo>
                  <a:cubicBezTo>
                    <a:pt x="65" y="62"/>
                    <a:pt x="64" y="67"/>
                    <a:pt x="60" y="70"/>
                  </a:cubicBezTo>
                  <a:cubicBezTo>
                    <a:pt x="57" y="73"/>
                    <a:pt x="52" y="75"/>
                    <a:pt x="45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10" y="73"/>
                    <a:pt x="6" y="70"/>
                  </a:cubicBezTo>
                  <a:cubicBezTo>
                    <a:pt x="4" y="68"/>
                    <a:pt x="2" y="66"/>
                    <a:pt x="1" y="63"/>
                  </a:cubicBezTo>
                  <a:cubicBezTo>
                    <a:pt x="1" y="62"/>
                    <a:pt x="0" y="59"/>
                    <a:pt x="0" y="5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1" y="12"/>
                    <a:pt x="1" y="10"/>
                  </a:cubicBezTo>
                  <a:cubicBezTo>
                    <a:pt x="2" y="8"/>
                    <a:pt x="4" y="6"/>
                    <a:pt x="7" y="4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5" y="14"/>
                    <a:pt x="14" y="16"/>
                    <a:pt x="14" y="2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8"/>
                    <a:pt x="15" y="61"/>
                    <a:pt x="17" y="62"/>
                  </a:cubicBezTo>
                  <a:cubicBezTo>
                    <a:pt x="18" y="63"/>
                    <a:pt x="21" y="64"/>
                    <a:pt x="25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9" y="64"/>
                    <a:pt x="52" y="61"/>
                    <a:pt x="52" y="5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65" y="34"/>
                    <a:pt x="65" y="34"/>
                    <a:pt x="65" y="34"/>
                  </a:cubicBezTo>
                  <a:lnTo>
                    <a:pt x="65" y="5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>
              <a:off x="2631" y="2728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9 w 65"/>
                <a:gd name="T3" fmla="*/ 74 h 74"/>
                <a:gd name="T4" fmla="*/ 16 w 65"/>
                <a:gd name="T5" fmla="*/ 45 h 74"/>
                <a:gd name="T6" fmla="*/ 15 w 65"/>
                <a:gd name="T7" fmla="*/ 40 h 74"/>
                <a:gd name="T8" fmla="*/ 23 w 65"/>
                <a:gd name="T9" fmla="*/ 34 h 74"/>
                <a:gd name="T10" fmla="*/ 42 w 65"/>
                <a:gd name="T11" fmla="*/ 34 h 74"/>
                <a:gd name="T12" fmla="*/ 52 w 65"/>
                <a:gd name="T13" fmla="*/ 27 h 74"/>
                <a:gd name="T14" fmla="*/ 52 w 65"/>
                <a:gd name="T15" fmla="*/ 18 h 74"/>
                <a:gd name="T16" fmla="*/ 41 w 65"/>
                <a:gd name="T17" fmla="*/ 10 h 74"/>
                <a:gd name="T18" fmla="*/ 14 w 65"/>
                <a:gd name="T19" fmla="*/ 10 h 74"/>
                <a:gd name="T20" fmla="*/ 14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5 w 65"/>
                <a:gd name="T27" fmla="*/ 0 h 74"/>
                <a:gd name="T28" fmla="*/ 65 w 65"/>
                <a:gd name="T29" fmla="*/ 15 h 74"/>
                <a:gd name="T30" fmla="*/ 65 w 65"/>
                <a:gd name="T31" fmla="*/ 28 h 74"/>
                <a:gd name="T32" fmla="*/ 60 w 65"/>
                <a:gd name="T33" fmla="*/ 39 h 74"/>
                <a:gd name="T34" fmla="*/ 46 w 65"/>
                <a:gd name="T35" fmla="*/ 43 h 74"/>
                <a:gd name="T36" fmla="*/ 31 w 65"/>
                <a:gd name="T37" fmla="*/ 43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9" y="74"/>
                    <a:pt x="49" y="74"/>
                    <a:pt x="49" y="7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4"/>
                    <a:pt x="15" y="43"/>
                    <a:pt x="15" y="40"/>
                  </a:cubicBezTo>
                  <a:cubicBezTo>
                    <a:pt x="15" y="36"/>
                    <a:pt x="17" y="34"/>
                    <a:pt x="2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4"/>
                    <a:pt x="52" y="32"/>
                    <a:pt x="52" y="2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3"/>
                    <a:pt x="48" y="10"/>
                    <a:pt x="41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8" y="0"/>
                    <a:pt x="65" y="5"/>
                    <a:pt x="65" y="15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33"/>
                    <a:pt x="63" y="36"/>
                    <a:pt x="60" y="39"/>
                  </a:cubicBezTo>
                  <a:cubicBezTo>
                    <a:pt x="56" y="42"/>
                    <a:pt x="52" y="43"/>
                    <a:pt x="46" y="43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" name="Freeform 50"/>
            <p:cNvSpPr>
              <a:spLocks noEditPoints="1"/>
            </p:cNvSpPr>
            <p:nvPr userDrawn="1"/>
          </p:nvSpPr>
          <p:spPr bwMode="auto">
            <a:xfrm>
              <a:off x="2773" y="2728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5 h 74"/>
                <a:gd name="T6" fmla="*/ 22 w 80"/>
                <a:gd name="T7" fmla="*/ 55 h 74"/>
                <a:gd name="T8" fmla="*/ 14 w 80"/>
                <a:gd name="T9" fmla="*/ 74 h 74"/>
                <a:gd name="T10" fmla="*/ 0 w 80"/>
                <a:gd name="T11" fmla="*/ 74 h 74"/>
                <a:gd name="T12" fmla="*/ 29 w 80"/>
                <a:gd name="T13" fmla="*/ 6 h 74"/>
                <a:gd name="T14" fmla="*/ 40 w 80"/>
                <a:gd name="T15" fmla="*/ 0 h 74"/>
                <a:gd name="T16" fmla="*/ 50 w 80"/>
                <a:gd name="T17" fmla="*/ 6 h 74"/>
                <a:gd name="T18" fmla="*/ 80 w 80"/>
                <a:gd name="T19" fmla="*/ 74 h 74"/>
                <a:gd name="T20" fmla="*/ 54 w 80"/>
                <a:gd name="T21" fmla="*/ 45 h 74"/>
                <a:gd name="T22" fmla="*/ 39 w 80"/>
                <a:gd name="T23" fmla="*/ 12 h 74"/>
                <a:gd name="T24" fmla="*/ 26 w 80"/>
                <a:gd name="T25" fmla="*/ 45 h 74"/>
                <a:gd name="T26" fmla="*/ 54 w 80"/>
                <a:gd name="T27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1" y="2"/>
                    <a:pt x="35" y="0"/>
                    <a:pt x="40" y="0"/>
                  </a:cubicBezTo>
                  <a:cubicBezTo>
                    <a:pt x="45" y="0"/>
                    <a:pt x="48" y="2"/>
                    <a:pt x="50" y="6"/>
                  </a:cubicBezTo>
                  <a:lnTo>
                    <a:pt x="80" y="74"/>
                  </a:lnTo>
                  <a:close/>
                  <a:moveTo>
                    <a:pt x="54" y="45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26" y="45"/>
                    <a:pt x="26" y="45"/>
                    <a:pt x="26" y="45"/>
                  </a:cubicBezTo>
                  <a:lnTo>
                    <a:pt x="54" y="4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5" name="Freeform 51"/>
            <p:cNvSpPr>
              <a:spLocks noEditPoints="1"/>
            </p:cNvSpPr>
            <p:nvPr userDrawn="1"/>
          </p:nvSpPr>
          <p:spPr bwMode="auto">
            <a:xfrm>
              <a:off x="2939" y="2726"/>
              <a:ext cx="99" cy="114"/>
            </a:xfrm>
            <a:custGeom>
              <a:avLst/>
              <a:gdLst>
                <a:gd name="T0" fmla="*/ 66 w 66"/>
                <a:gd name="T1" fmla="*/ 31 h 75"/>
                <a:gd name="T2" fmla="*/ 60 w 66"/>
                <a:gd name="T3" fmla="*/ 42 h 75"/>
                <a:gd name="T4" fmla="*/ 46 w 66"/>
                <a:gd name="T5" fmla="*/ 47 h 75"/>
                <a:gd name="T6" fmla="*/ 14 w 66"/>
                <a:gd name="T7" fmla="*/ 47 h 75"/>
                <a:gd name="T8" fmla="*/ 14 w 66"/>
                <a:gd name="T9" fmla="*/ 75 h 75"/>
                <a:gd name="T10" fmla="*/ 0 w 66"/>
                <a:gd name="T11" fmla="*/ 75 h 75"/>
                <a:gd name="T12" fmla="*/ 0 w 66"/>
                <a:gd name="T13" fmla="*/ 0 h 75"/>
                <a:gd name="T14" fmla="*/ 45 w 66"/>
                <a:gd name="T15" fmla="*/ 0 h 75"/>
                <a:gd name="T16" fmla="*/ 60 w 66"/>
                <a:gd name="T17" fmla="*/ 4 h 75"/>
                <a:gd name="T18" fmla="*/ 66 w 66"/>
                <a:gd name="T19" fmla="*/ 15 h 75"/>
                <a:gd name="T20" fmla="*/ 66 w 66"/>
                <a:gd name="T21" fmla="*/ 31 h 75"/>
                <a:gd name="T22" fmla="*/ 52 w 66"/>
                <a:gd name="T23" fmla="*/ 27 h 75"/>
                <a:gd name="T24" fmla="*/ 52 w 66"/>
                <a:gd name="T25" fmla="*/ 18 h 75"/>
                <a:gd name="T26" fmla="*/ 42 w 66"/>
                <a:gd name="T27" fmla="*/ 11 h 75"/>
                <a:gd name="T28" fmla="*/ 14 w 66"/>
                <a:gd name="T29" fmla="*/ 11 h 75"/>
                <a:gd name="T30" fmla="*/ 14 w 66"/>
                <a:gd name="T31" fmla="*/ 36 h 75"/>
                <a:gd name="T32" fmla="*/ 41 w 66"/>
                <a:gd name="T33" fmla="*/ 36 h 75"/>
                <a:gd name="T34" fmla="*/ 52 w 66"/>
                <a:gd name="T35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5">
                  <a:moveTo>
                    <a:pt x="66" y="31"/>
                  </a:moveTo>
                  <a:cubicBezTo>
                    <a:pt x="66" y="36"/>
                    <a:pt x="64" y="40"/>
                    <a:pt x="60" y="42"/>
                  </a:cubicBezTo>
                  <a:cubicBezTo>
                    <a:pt x="57" y="45"/>
                    <a:pt x="52" y="47"/>
                    <a:pt x="46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6" y="1"/>
                    <a:pt x="60" y="4"/>
                  </a:cubicBezTo>
                  <a:cubicBezTo>
                    <a:pt x="63" y="7"/>
                    <a:pt x="65" y="10"/>
                    <a:pt x="66" y="15"/>
                  </a:cubicBezTo>
                  <a:cubicBezTo>
                    <a:pt x="66" y="20"/>
                    <a:pt x="66" y="25"/>
                    <a:pt x="66" y="31"/>
                  </a:cubicBezTo>
                  <a:close/>
                  <a:moveTo>
                    <a:pt x="52" y="27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2" y="14"/>
                    <a:pt x="49" y="11"/>
                    <a:pt x="4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9" y="36"/>
                    <a:pt x="52" y="33"/>
                    <a:pt x="52" y="27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6" name="Freeform 52"/>
            <p:cNvSpPr>
              <a:spLocks/>
            </p:cNvSpPr>
            <p:nvPr userDrawn="1"/>
          </p:nvSpPr>
          <p:spPr bwMode="auto">
            <a:xfrm>
              <a:off x="3094" y="2726"/>
              <a:ext cx="100" cy="114"/>
            </a:xfrm>
            <a:custGeom>
              <a:avLst/>
              <a:gdLst>
                <a:gd name="T0" fmla="*/ 100 w 100"/>
                <a:gd name="T1" fmla="*/ 114 h 114"/>
                <a:gd name="T2" fmla="*/ 80 w 100"/>
                <a:gd name="T3" fmla="*/ 114 h 114"/>
                <a:gd name="T4" fmla="*/ 80 w 100"/>
                <a:gd name="T5" fmla="*/ 65 h 114"/>
                <a:gd name="T6" fmla="*/ 20 w 100"/>
                <a:gd name="T7" fmla="*/ 65 h 114"/>
                <a:gd name="T8" fmla="*/ 20 w 100"/>
                <a:gd name="T9" fmla="*/ 114 h 114"/>
                <a:gd name="T10" fmla="*/ 0 w 100"/>
                <a:gd name="T11" fmla="*/ 114 h 114"/>
                <a:gd name="T12" fmla="*/ 0 w 100"/>
                <a:gd name="T13" fmla="*/ 0 h 114"/>
                <a:gd name="T14" fmla="*/ 20 w 100"/>
                <a:gd name="T15" fmla="*/ 0 h 114"/>
                <a:gd name="T16" fmla="*/ 20 w 100"/>
                <a:gd name="T17" fmla="*/ 49 h 114"/>
                <a:gd name="T18" fmla="*/ 80 w 100"/>
                <a:gd name="T19" fmla="*/ 49 h 114"/>
                <a:gd name="T20" fmla="*/ 80 w 100"/>
                <a:gd name="T21" fmla="*/ 0 h 114"/>
                <a:gd name="T22" fmla="*/ 100 w 100"/>
                <a:gd name="T23" fmla="*/ 0 h 114"/>
                <a:gd name="T24" fmla="*/ 100 w 100"/>
                <a:gd name="T2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14">
                  <a:moveTo>
                    <a:pt x="100" y="114"/>
                  </a:moveTo>
                  <a:lnTo>
                    <a:pt x="80" y="114"/>
                  </a:lnTo>
                  <a:lnTo>
                    <a:pt x="80" y="65"/>
                  </a:lnTo>
                  <a:lnTo>
                    <a:pt x="20" y="65"/>
                  </a:lnTo>
                  <a:lnTo>
                    <a:pt x="2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49"/>
                  </a:lnTo>
                  <a:lnTo>
                    <a:pt x="80" y="49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0" y="11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7" name="Rectangle 53"/>
            <p:cNvSpPr>
              <a:spLocks noChangeArrowheads="1"/>
            </p:cNvSpPr>
            <p:nvPr userDrawn="1"/>
          </p:nvSpPr>
          <p:spPr bwMode="auto">
            <a:xfrm>
              <a:off x="3251" y="2726"/>
              <a:ext cx="20" cy="114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8" name="Freeform 54"/>
            <p:cNvSpPr>
              <a:spLocks noEditPoints="1"/>
            </p:cNvSpPr>
            <p:nvPr userDrawn="1"/>
          </p:nvSpPr>
          <p:spPr bwMode="auto">
            <a:xfrm>
              <a:off x="3328" y="2726"/>
              <a:ext cx="98" cy="129"/>
            </a:xfrm>
            <a:custGeom>
              <a:avLst/>
              <a:gdLst>
                <a:gd name="T0" fmla="*/ 65 w 65"/>
                <a:gd name="T1" fmla="*/ 58 h 85"/>
                <a:gd name="T2" fmla="*/ 51 w 65"/>
                <a:gd name="T3" fmla="*/ 74 h 85"/>
                <a:gd name="T4" fmla="*/ 64 w 65"/>
                <a:gd name="T5" fmla="*/ 85 h 85"/>
                <a:gd name="T6" fmla="*/ 46 w 65"/>
                <a:gd name="T7" fmla="*/ 85 h 85"/>
                <a:gd name="T8" fmla="*/ 33 w 65"/>
                <a:gd name="T9" fmla="*/ 75 h 85"/>
                <a:gd name="T10" fmla="*/ 22 w 65"/>
                <a:gd name="T11" fmla="*/ 75 h 85"/>
                <a:gd name="T12" fmla="*/ 7 w 65"/>
                <a:gd name="T13" fmla="*/ 71 h 85"/>
                <a:gd name="T14" fmla="*/ 0 w 65"/>
                <a:gd name="T15" fmla="*/ 58 h 85"/>
                <a:gd name="T16" fmla="*/ 0 w 65"/>
                <a:gd name="T17" fmla="*/ 17 h 85"/>
                <a:gd name="T18" fmla="*/ 7 w 65"/>
                <a:gd name="T19" fmla="*/ 4 h 85"/>
                <a:gd name="T20" fmla="*/ 22 w 65"/>
                <a:gd name="T21" fmla="*/ 0 h 85"/>
                <a:gd name="T22" fmla="*/ 43 w 65"/>
                <a:gd name="T23" fmla="*/ 0 h 85"/>
                <a:gd name="T24" fmla="*/ 58 w 65"/>
                <a:gd name="T25" fmla="*/ 4 h 85"/>
                <a:gd name="T26" fmla="*/ 65 w 65"/>
                <a:gd name="T27" fmla="*/ 17 h 85"/>
                <a:gd name="T28" fmla="*/ 65 w 65"/>
                <a:gd name="T29" fmla="*/ 58 h 85"/>
                <a:gd name="T30" fmla="*/ 52 w 65"/>
                <a:gd name="T31" fmla="*/ 56 h 85"/>
                <a:gd name="T32" fmla="*/ 52 w 65"/>
                <a:gd name="T33" fmla="*/ 20 h 85"/>
                <a:gd name="T34" fmla="*/ 49 w 65"/>
                <a:gd name="T35" fmla="*/ 13 h 85"/>
                <a:gd name="T36" fmla="*/ 39 w 65"/>
                <a:gd name="T37" fmla="*/ 11 h 85"/>
                <a:gd name="T38" fmla="*/ 26 w 65"/>
                <a:gd name="T39" fmla="*/ 11 h 85"/>
                <a:gd name="T40" fmla="*/ 16 w 65"/>
                <a:gd name="T41" fmla="*/ 13 h 85"/>
                <a:gd name="T42" fmla="*/ 14 w 65"/>
                <a:gd name="T43" fmla="*/ 20 h 85"/>
                <a:gd name="T44" fmla="*/ 14 w 65"/>
                <a:gd name="T45" fmla="*/ 55 h 85"/>
                <a:gd name="T46" fmla="*/ 17 w 65"/>
                <a:gd name="T47" fmla="*/ 62 h 85"/>
                <a:gd name="T48" fmla="*/ 26 w 65"/>
                <a:gd name="T49" fmla="*/ 64 h 85"/>
                <a:gd name="T50" fmla="*/ 39 w 65"/>
                <a:gd name="T51" fmla="*/ 64 h 85"/>
                <a:gd name="T52" fmla="*/ 49 w 65"/>
                <a:gd name="T53" fmla="*/ 62 h 85"/>
                <a:gd name="T54" fmla="*/ 52 w 65"/>
                <a:gd name="T55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5">
                  <a:moveTo>
                    <a:pt x="65" y="58"/>
                  </a:moveTo>
                  <a:cubicBezTo>
                    <a:pt x="65" y="67"/>
                    <a:pt x="60" y="72"/>
                    <a:pt x="51" y="74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10" y="74"/>
                    <a:pt x="7" y="71"/>
                  </a:cubicBezTo>
                  <a:cubicBezTo>
                    <a:pt x="2" y="69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7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0" y="0"/>
                    <a:pt x="55" y="2"/>
                    <a:pt x="58" y="4"/>
                  </a:cubicBezTo>
                  <a:cubicBezTo>
                    <a:pt x="63" y="7"/>
                    <a:pt x="65" y="11"/>
                    <a:pt x="65" y="17"/>
                  </a:cubicBezTo>
                  <a:lnTo>
                    <a:pt x="65" y="58"/>
                  </a:lnTo>
                  <a:close/>
                  <a:moveTo>
                    <a:pt x="52" y="56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17"/>
                    <a:pt x="51" y="14"/>
                    <a:pt x="49" y="13"/>
                  </a:cubicBezTo>
                  <a:cubicBezTo>
                    <a:pt x="47" y="12"/>
                    <a:pt x="44" y="11"/>
                    <a:pt x="39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4" y="14"/>
                    <a:pt x="14" y="17"/>
                    <a:pt x="14" y="2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9"/>
                    <a:pt x="15" y="61"/>
                    <a:pt x="17" y="62"/>
                  </a:cubicBezTo>
                  <a:cubicBezTo>
                    <a:pt x="18" y="63"/>
                    <a:pt x="21" y="64"/>
                    <a:pt x="26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4" y="64"/>
                    <a:pt x="47" y="63"/>
                    <a:pt x="49" y="62"/>
                  </a:cubicBezTo>
                  <a:cubicBezTo>
                    <a:pt x="51" y="61"/>
                    <a:pt x="52" y="59"/>
                    <a:pt x="52" y="56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9" name="Freeform 55"/>
            <p:cNvSpPr>
              <a:spLocks/>
            </p:cNvSpPr>
            <p:nvPr userDrawn="1"/>
          </p:nvSpPr>
          <p:spPr bwMode="auto">
            <a:xfrm>
              <a:off x="3483" y="2726"/>
              <a:ext cx="98" cy="114"/>
            </a:xfrm>
            <a:custGeom>
              <a:avLst/>
              <a:gdLst>
                <a:gd name="T0" fmla="*/ 65 w 65"/>
                <a:gd name="T1" fmla="*/ 56 h 75"/>
                <a:gd name="T2" fmla="*/ 64 w 65"/>
                <a:gd name="T3" fmla="*/ 64 h 75"/>
                <a:gd name="T4" fmla="*/ 60 w 65"/>
                <a:gd name="T5" fmla="*/ 70 h 75"/>
                <a:gd name="T6" fmla="*/ 52 w 65"/>
                <a:gd name="T7" fmla="*/ 74 h 75"/>
                <a:gd name="T8" fmla="*/ 43 w 65"/>
                <a:gd name="T9" fmla="*/ 75 h 75"/>
                <a:gd name="T10" fmla="*/ 22 w 65"/>
                <a:gd name="T11" fmla="*/ 75 h 75"/>
                <a:gd name="T12" fmla="*/ 13 w 65"/>
                <a:gd name="T13" fmla="*/ 74 h 75"/>
                <a:gd name="T14" fmla="*/ 6 w 65"/>
                <a:gd name="T15" fmla="*/ 70 h 75"/>
                <a:gd name="T16" fmla="*/ 1 w 65"/>
                <a:gd name="T17" fmla="*/ 64 h 75"/>
                <a:gd name="T18" fmla="*/ 0 w 65"/>
                <a:gd name="T19" fmla="*/ 56 h 75"/>
                <a:gd name="T20" fmla="*/ 0 w 65"/>
                <a:gd name="T21" fmla="*/ 0 h 75"/>
                <a:gd name="T22" fmla="*/ 13 w 65"/>
                <a:gd name="T23" fmla="*/ 0 h 75"/>
                <a:gd name="T24" fmla="*/ 13 w 65"/>
                <a:gd name="T25" fmla="*/ 54 h 75"/>
                <a:gd name="T26" fmla="*/ 16 w 65"/>
                <a:gd name="T27" fmla="*/ 62 h 75"/>
                <a:gd name="T28" fmla="*/ 26 w 65"/>
                <a:gd name="T29" fmla="*/ 64 h 75"/>
                <a:gd name="T30" fmla="*/ 40 w 65"/>
                <a:gd name="T31" fmla="*/ 64 h 75"/>
                <a:gd name="T32" fmla="*/ 49 w 65"/>
                <a:gd name="T33" fmla="*/ 62 h 75"/>
                <a:gd name="T34" fmla="*/ 52 w 65"/>
                <a:gd name="T35" fmla="*/ 54 h 75"/>
                <a:gd name="T36" fmla="*/ 52 w 65"/>
                <a:gd name="T37" fmla="*/ 0 h 75"/>
                <a:gd name="T38" fmla="*/ 65 w 65"/>
                <a:gd name="T39" fmla="*/ 0 h 75"/>
                <a:gd name="T40" fmla="*/ 65 w 65"/>
                <a:gd name="T41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5">
                  <a:moveTo>
                    <a:pt x="65" y="56"/>
                  </a:moveTo>
                  <a:cubicBezTo>
                    <a:pt x="65" y="59"/>
                    <a:pt x="65" y="62"/>
                    <a:pt x="64" y="64"/>
                  </a:cubicBezTo>
                  <a:cubicBezTo>
                    <a:pt x="64" y="66"/>
                    <a:pt x="62" y="68"/>
                    <a:pt x="60" y="70"/>
                  </a:cubicBezTo>
                  <a:cubicBezTo>
                    <a:pt x="57" y="72"/>
                    <a:pt x="55" y="73"/>
                    <a:pt x="52" y="74"/>
                  </a:cubicBezTo>
                  <a:cubicBezTo>
                    <a:pt x="50" y="74"/>
                    <a:pt x="47" y="75"/>
                    <a:pt x="43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8" y="75"/>
                    <a:pt x="15" y="74"/>
                    <a:pt x="13" y="74"/>
                  </a:cubicBezTo>
                  <a:cubicBezTo>
                    <a:pt x="11" y="73"/>
                    <a:pt x="8" y="72"/>
                    <a:pt x="6" y="70"/>
                  </a:cubicBezTo>
                  <a:cubicBezTo>
                    <a:pt x="3" y="68"/>
                    <a:pt x="2" y="66"/>
                    <a:pt x="1" y="64"/>
                  </a:cubicBezTo>
                  <a:cubicBezTo>
                    <a:pt x="0" y="62"/>
                    <a:pt x="0" y="59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8"/>
                    <a:pt x="14" y="60"/>
                    <a:pt x="16" y="62"/>
                  </a:cubicBezTo>
                  <a:cubicBezTo>
                    <a:pt x="18" y="63"/>
                    <a:pt x="21" y="64"/>
                    <a:pt x="26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4" y="64"/>
                    <a:pt x="48" y="63"/>
                    <a:pt x="49" y="62"/>
                  </a:cubicBezTo>
                  <a:cubicBezTo>
                    <a:pt x="51" y="60"/>
                    <a:pt x="52" y="58"/>
                    <a:pt x="52" y="5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5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0" name="Freeform 56"/>
            <p:cNvSpPr>
              <a:spLocks/>
            </p:cNvSpPr>
            <p:nvPr userDrawn="1"/>
          </p:nvSpPr>
          <p:spPr bwMode="auto">
            <a:xfrm>
              <a:off x="3638" y="2728"/>
              <a:ext cx="89" cy="112"/>
            </a:xfrm>
            <a:custGeom>
              <a:avLst/>
              <a:gdLst>
                <a:gd name="T0" fmla="*/ 57 w 59"/>
                <a:gd name="T1" fmla="*/ 42 h 74"/>
                <a:gd name="T2" fmla="*/ 14 w 59"/>
                <a:gd name="T3" fmla="*/ 42 h 74"/>
                <a:gd name="T4" fmla="*/ 14 w 59"/>
                <a:gd name="T5" fmla="*/ 54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2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6 h 74"/>
                <a:gd name="T20" fmla="*/ 6 w 59"/>
                <a:gd name="T21" fmla="*/ 4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0 h 74"/>
                <a:gd name="T28" fmla="*/ 25 w 59"/>
                <a:gd name="T29" fmla="*/ 10 h 74"/>
                <a:gd name="T30" fmla="*/ 14 w 59"/>
                <a:gd name="T31" fmla="*/ 19 h 74"/>
                <a:gd name="T32" fmla="*/ 14 w 59"/>
                <a:gd name="T33" fmla="*/ 31 h 74"/>
                <a:gd name="T34" fmla="*/ 57 w 59"/>
                <a:gd name="T35" fmla="*/ 31 h 74"/>
                <a:gd name="T36" fmla="*/ 57 w 59"/>
                <a:gd name="T3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7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60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2"/>
                    <a:pt x="6" y="70"/>
                  </a:cubicBezTo>
                  <a:cubicBezTo>
                    <a:pt x="2" y="67"/>
                    <a:pt x="0" y="63"/>
                    <a:pt x="0" y="5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17" y="10"/>
                    <a:pt x="14" y="13"/>
                    <a:pt x="14" y="19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7" y="31"/>
                    <a:pt x="57" y="31"/>
                    <a:pt x="57" y="31"/>
                  </a:cubicBezTo>
                  <a:lnTo>
                    <a:pt x="57" y="42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1" name="Freeform 57"/>
            <p:cNvSpPr>
              <a:spLocks/>
            </p:cNvSpPr>
            <p:nvPr userDrawn="1"/>
          </p:nvSpPr>
          <p:spPr bwMode="auto">
            <a:xfrm>
              <a:off x="2023" y="2987"/>
              <a:ext cx="89" cy="112"/>
            </a:xfrm>
            <a:custGeom>
              <a:avLst/>
              <a:gdLst>
                <a:gd name="T0" fmla="*/ 56 w 59"/>
                <a:gd name="T1" fmla="*/ 43 h 74"/>
                <a:gd name="T2" fmla="*/ 13 w 59"/>
                <a:gd name="T3" fmla="*/ 43 h 74"/>
                <a:gd name="T4" fmla="*/ 13 w 59"/>
                <a:gd name="T5" fmla="*/ 55 h 74"/>
                <a:gd name="T6" fmla="*/ 24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5 w 59"/>
                <a:gd name="T21" fmla="*/ 5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4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6 w 59"/>
                <a:gd name="T35" fmla="*/ 32 h 74"/>
                <a:gd name="T36" fmla="*/ 56 w 59"/>
                <a:gd name="T3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6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1"/>
                    <a:pt x="17" y="63"/>
                    <a:pt x="24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4" y="74"/>
                    <a:pt x="9" y="73"/>
                    <a:pt x="6" y="70"/>
                  </a:cubicBezTo>
                  <a:cubicBezTo>
                    <a:pt x="2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1" y="8"/>
                    <a:pt x="5" y="5"/>
                  </a:cubicBezTo>
                  <a:cubicBezTo>
                    <a:pt x="9" y="2"/>
                    <a:pt x="13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2" name="Freeform 58"/>
            <p:cNvSpPr>
              <a:spLocks/>
            </p:cNvSpPr>
            <p:nvPr userDrawn="1"/>
          </p:nvSpPr>
          <p:spPr bwMode="auto">
            <a:xfrm>
              <a:off x="2164" y="2987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3" name="Freeform 59"/>
            <p:cNvSpPr>
              <a:spLocks/>
            </p:cNvSpPr>
            <p:nvPr userDrawn="1"/>
          </p:nvSpPr>
          <p:spPr bwMode="auto">
            <a:xfrm>
              <a:off x="2394" y="2987"/>
              <a:ext cx="89" cy="112"/>
            </a:xfrm>
            <a:custGeom>
              <a:avLst/>
              <a:gdLst>
                <a:gd name="T0" fmla="*/ 59 w 59"/>
                <a:gd name="T1" fmla="*/ 43 h 74"/>
                <a:gd name="T2" fmla="*/ 13 w 59"/>
                <a:gd name="T3" fmla="*/ 43 h 74"/>
                <a:gd name="T4" fmla="*/ 13 w 59"/>
                <a:gd name="T5" fmla="*/ 74 h 74"/>
                <a:gd name="T6" fmla="*/ 0 w 59"/>
                <a:gd name="T7" fmla="*/ 74 h 74"/>
                <a:gd name="T8" fmla="*/ 0 w 59"/>
                <a:gd name="T9" fmla="*/ 15 h 74"/>
                <a:gd name="T10" fmla="*/ 6 w 59"/>
                <a:gd name="T11" fmla="*/ 4 h 74"/>
                <a:gd name="T12" fmla="*/ 20 w 59"/>
                <a:gd name="T13" fmla="*/ 0 h 74"/>
                <a:gd name="T14" fmla="*/ 59 w 59"/>
                <a:gd name="T15" fmla="*/ 0 h 74"/>
                <a:gd name="T16" fmla="*/ 59 w 59"/>
                <a:gd name="T17" fmla="*/ 11 h 74"/>
                <a:gd name="T18" fmla="*/ 24 w 59"/>
                <a:gd name="T19" fmla="*/ 11 h 74"/>
                <a:gd name="T20" fmla="*/ 13 w 59"/>
                <a:gd name="T21" fmla="*/ 19 h 74"/>
                <a:gd name="T22" fmla="*/ 13 w 59"/>
                <a:gd name="T23" fmla="*/ 32 h 74"/>
                <a:gd name="T24" fmla="*/ 59 w 59"/>
                <a:gd name="T25" fmla="*/ 32 h 74"/>
                <a:gd name="T26" fmla="*/ 59 w 59"/>
                <a:gd name="T2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74">
                  <a:moveTo>
                    <a:pt x="59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6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9" y="32"/>
                    <a:pt x="59" y="32"/>
                    <a:pt x="59" y="32"/>
                  </a:cubicBezTo>
                  <a:lnTo>
                    <a:pt x="59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4" name="Freeform 60"/>
            <p:cNvSpPr>
              <a:spLocks noEditPoints="1"/>
            </p:cNvSpPr>
            <p:nvPr userDrawn="1"/>
          </p:nvSpPr>
          <p:spPr bwMode="auto">
            <a:xfrm>
              <a:off x="2542" y="2987"/>
              <a:ext cx="97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7 w 64"/>
                <a:gd name="T7" fmla="*/ 70 h 74"/>
                <a:gd name="T8" fmla="*/ 0 w 64"/>
                <a:gd name="T9" fmla="*/ 57 h 74"/>
                <a:gd name="T10" fmla="*/ 0 w 64"/>
                <a:gd name="T11" fmla="*/ 17 h 74"/>
                <a:gd name="T12" fmla="*/ 7 w 64"/>
                <a:gd name="T13" fmla="*/ 4 h 74"/>
                <a:gd name="T14" fmla="*/ 22 w 64"/>
                <a:gd name="T15" fmla="*/ 0 h 74"/>
                <a:gd name="T16" fmla="*/ 42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5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5 w 64"/>
                <a:gd name="T31" fmla="*/ 11 h 74"/>
                <a:gd name="T32" fmla="*/ 16 w 64"/>
                <a:gd name="T33" fmla="*/ 13 h 74"/>
                <a:gd name="T34" fmla="*/ 14 w 64"/>
                <a:gd name="T35" fmla="*/ 20 h 74"/>
                <a:gd name="T36" fmla="*/ 14 w 64"/>
                <a:gd name="T37" fmla="*/ 54 h 74"/>
                <a:gd name="T38" fmla="*/ 17 w 64"/>
                <a:gd name="T39" fmla="*/ 61 h 74"/>
                <a:gd name="T40" fmla="*/ 25 w 64"/>
                <a:gd name="T41" fmla="*/ 63 h 74"/>
                <a:gd name="T42" fmla="*/ 39 w 64"/>
                <a:gd name="T43" fmla="*/ 63 h 74"/>
                <a:gd name="T44" fmla="*/ 48 w 64"/>
                <a:gd name="T45" fmla="*/ 61 h 74"/>
                <a:gd name="T46" fmla="*/ 51 w 64"/>
                <a:gd name="T4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9"/>
                    <a:pt x="57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3"/>
                    <a:pt x="7" y="70"/>
                  </a:cubicBezTo>
                  <a:cubicBezTo>
                    <a:pt x="2" y="67"/>
                    <a:pt x="0" y="63"/>
                    <a:pt x="0" y="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7" y="4"/>
                  </a:cubicBezTo>
                  <a:cubicBezTo>
                    <a:pt x="10" y="1"/>
                    <a:pt x="15" y="0"/>
                    <a:pt x="2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7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5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7"/>
                    <a:pt x="50" y="14"/>
                    <a:pt x="48" y="13"/>
                  </a:cubicBezTo>
                  <a:cubicBezTo>
                    <a:pt x="46" y="12"/>
                    <a:pt x="43" y="11"/>
                    <a:pt x="3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4" y="14"/>
                    <a:pt x="14" y="17"/>
                    <a:pt x="14" y="2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7"/>
                    <a:pt x="15" y="60"/>
                    <a:pt x="17" y="61"/>
                  </a:cubicBezTo>
                  <a:cubicBezTo>
                    <a:pt x="18" y="63"/>
                    <a:pt x="21" y="63"/>
                    <a:pt x="25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3" y="63"/>
                    <a:pt x="46" y="63"/>
                    <a:pt x="48" y="61"/>
                  </a:cubicBezTo>
                  <a:cubicBezTo>
                    <a:pt x="50" y="60"/>
                    <a:pt x="51" y="58"/>
                    <a:pt x="51" y="55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5" name="Freeform 61"/>
            <p:cNvSpPr>
              <a:spLocks/>
            </p:cNvSpPr>
            <p:nvPr userDrawn="1"/>
          </p:nvSpPr>
          <p:spPr bwMode="auto">
            <a:xfrm>
              <a:off x="2696" y="2987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8 w 65"/>
                <a:gd name="T3" fmla="*/ 74 h 74"/>
                <a:gd name="T4" fmla="*/ 16 w 65"/>
                <a:gd name="T5" fmla="*/ 46 h 74"/>
                <a:gd name="T6" fmla="*/ 14 w 65"/>
                <a:gd name="T7" fmla="*/ 41 h 74"/>
                <a:gd name="T8" fmla="*/ 22 w 65"/>
                <a:gd name="T9" fmla="*/ 35 h 74"/>
                <a:gd name="T10" fmla="*/ 42 w 65"/>
                <a:gd name="T11" fmla="*/ 35 h 74"/>
                <a:gd name="T12" fmla="*/ 51 w 65"/>
                <a:gd name="T13" fmla="*/ 27 h 74"/>
                <a:gd name="T14" fmla="*/ 51 w 65"/>
                <a:gd name="T15" fmla="*/ 19 h 74"/>
                <a:gd name="T16" fmla="*/ 40 w 65"/>
                <a:gd name="T17" fmla="*/ 11 h 74"/>
                <a:gd name="T18" fmla="*/ 13 w 65"/>
                <a:gd name="T19" fmla="*/ 11 h 74"/>
                <a:gd name="T20" fmla="*/ 13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4 w 65"/>
                <a:gd name="T27" fmla="*/ 0 h 74"/>
                <a:gd name="T28" fmla="*/ 65 w 65"/>
                <a:gd name="T29" fmla="*/ 16 h 74"/>
                <a:gd name="T30" fmla="*/ 65 w 65"/>
                <a:gd name="T31" fmla="*/ 29 h 74"/>
                <a:gd name="T32" fmla="*/ 59 w 65"/>
                <a:gd name="T33" fmla="*/ 40 h 74"/>
                <a:gd name="T34" fmla="*/ 45 w 65"/>
                <a:gd name="T35" fmla="*/ 44 h 74"/>
                <a:gd name="T36" fmla="*/ 30 w 65"/>
                <a:gd name="T37" fmla="*/ 44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8" y="74"/>
                    <a:pt x="48" y="74"/>
                    <a:pt x="48" y="7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4" y="43"/>
                    <a:pt x="14" y="41"/>
                  </a:cubicBezTo>
                  <a:cubicBezTo>
                    <a:pt x="14" y="37"/>
                    <a:pt x="17" y="35"/>
                    <a:pt x="2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8" y="35"/>
                    <a:pt x="51" y="32"/>
                    <a:pt x="51" y="27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4"/>
                    <a:pt x="48" y="11"/>
                    <a:pt x="4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5" y="5"/>
                    <a:pt x="65" y="1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3"/>
                    <a:pt x="63" y="37"/>
                    <a:pt x="59" y="40"/>
                  </a:cubicBezTo>
                  <a:cubicBezTo>
                    <a:pt x="56" y="43"/>
                    <a:pt x="51" y="44"/>
                    <a:pt x="45" y="44"/>
                  </a:cubicBezTo>
                  <a:cubicBezTo>
                    <a:pt x="30" y="44"/>
                    <a:pt x="30" y="44"/>
                    <a:pt x="30" y="44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6" name="Freeform 62"/>
            <p:cNvSpPr>
              <a:spLocks/>
            </p:cNvSpPr>
            <p:nvPr userDrawn="1"/>
          </p:nvSpPr>
          <p:spPr bwMode="auto">
            <a:xfrm>
              <a:off x="2847" y="2987"/>
              <a:ext cx="89" cy="112"/>
            </a:xfrm>
            <a:custGeom>
              <a:avLst/>
              <a:gdLst>
                <a:gd name="T0" fmla="*/ 57 w 59"/>
                <a:gd name="T1" fmla="*/ 43 h 74"/>
                <a:gd name="T2" fmla="*/ 13 w 59"/>
                <a:gd name="T3" fmla="*/ 43 h 74"/>
                <a:gd name="T4" fmla="*/ 13 w 59"/>
                <a:gd name="T5" fmla="*/ 55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6 w 59"/>
                <a:gd name="T21" fmla="*/ 5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5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7 w 59"/>
                <a:gd name="T35" fmla="*/ 32 h 74"/>
                <a:gd name="T36" fmla="*/ 57 w 59"/>
                <a:gd name="T3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7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1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5" y="74"/>
                    <a:pt x="10" y="73"/>
                    <a:pt x="6" y="70"/>
                  </a:cubicBezTo>
                  <a:cubicBezTo>
                    <a:pt x="2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2" y="8"/>
                    <a:pt x="6" y="5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7" y="32"/>
                    <a:pt x="57" y="32"/>
                    <a:pt x="57" y="32"/>
                  </a:cubicBezTo>
                  <a:lnTo>
                    <a:pt x="57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7" name="Freeform 63"/>
            <p:cNvSpPr>
              <a:spLocks/>
            </p:cNvSpPr>
            <p:nvPr userDrawn="1"/>
          </p:nvSpPr>
          <p:spPr bwMode="auto">
            <a:xfrm>
              <a:off x="2995" y="2987"/>
              <a:ext cx="89" cy="112"/>
            </a:xfrm>
            <a:custGeom>
              <a:avLst/>
              <a:gdLst>
                <a:gd name="T0" fmla="*/ 59 w 59"/>
                <a:gd name="T1" fmla="*/ 11 h 74"/>
                <a:gd name="T2" fmla="*/ 25 w 59"/>
                <a:gd name="T3" fmla="*/ 11 h 74"/>
                <a:gd name="T4" fmla="*/ 14 w 59"/>
                <a:gd name="T5" fmla="*/ 14 h 74"/>
                <a:gd name="T6" fmla="*/ 13 w 59"/>
                <a:gd name="T7" fmla="*/ 24 h 74"/>
                <a:gd name="T8" fmla="*/ 16 w 59"/>
                <a:gd name="T9" fmla="*/ 30 h 74"/>
                <a:gd name="T10" fmla="*/ 25 w 59"/>
                <a:gd name="T11" fmla="*/ 31 h 74"/>
                <a:gd name="T12" fmla="*/ 39 w 59"/>
                <a:gd name="T13" fmla="*/ 31 h 74"/>
                <a:gd name="T14" fmla="*/ 53 w 59"/>
                <a:gd name="T15" fmla="*/ 35 h 74"/>
                <a:gd name="T16" fmla="*/ 58 w 59"/>
                <a:gd name="T17" fmla="*/ 47 h 74"/>
                <a:gd name="T18" fmla="*/ 58 w 59"/>
                <a:gd name="T19" fmla="*/ 58 h 74"/>
                <a:gd name="T20" fmla="*/ 53 w 59"/>
                <a:gd name="T21" fmla="*/ 70 h 74"/>
                <a:gd name="T22" fmla="*/ 38 w 59"/>
                <a:gd name="T23" fmla="*/ 74 h 74"/>
                <a:gd name="T24" fmla="*/ 0 w 59"/>
                <a:gd name="T25" fmla="*/ 74 h 74"/>
                <a:gd name="T26" fmla="*/ 0 w 59"/>
                <a:gd name="T27" fmla="*/ 63 h 74"/>
                <a:gd name="T28" fmla="*/ 34 w 59"/>
                <a:gd name="T29" fmla="*/ 63 h 74"/>
                <a:gd name="T30" fmla="*/ 44 w 59"/>
                <a:gd name="T31" fmla="*/ 60 h 74"/>
                <a:gd name="T32" fmla="*/ 45 w 59"/>
                <a:gd name="T33" fmla="*/ 50 h 74"/>
                <a:gd name="T34" fmla="*/ 34 w 59"/>
                <a:gd name="T35" fmla="*/ 42 h 74"/>
                <a:gd name="T36" fmla="*/ 20 w 59"/>
                <a:gd name="T37" fmla="*/ 42 h 74"/>
                <a:gd name="T38" fmla="*/ 6 w 59"/>
                <a:gd name="T39" fmla="*/ 38 h 74"/>
                <a:gd name="T40" fmla="*/ 0 w 59"/>
                <a:gd name="T41" fmla="*/ 27 h 74"/>
                <a:gd name="T42" fmla="*/ 0 w 59"/>
                <a:gd name="T43" fmla="*/ 16 h 74"/>
                <a:gd name="T44" fmla="*/ 6 w 59"/>
                <a:gd name="T45" fmla="*/ 3 h 74"/>
                <a:gd name="T46" fmla="*/ 20 w 59"/>
                <a:gd name="T47" fmla="*/ 0 h 74"/>
                <a:gd name="T48" fmla="*/ 59 w 59"/>
                <a:gd name="T49" fmla="*/ 0 h 74"/>
                <a:gd name="T50" fmla="*/ 59 w 59"/>
                <a:gd name="T5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" h="74">
                  <a:moveTo>
                    <a:pt x="59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9" y="11"/>
                    <a:pt x="16" y="12"/>
                    <a:pt x="14" y="14"/>
                  </a:cubicBezTo>
                  <a:cubicBezTo>
                    <a:pt x="13" y="16"/>
                    <a:pt x="13" y="19"/>
                    <a:pt x="13" y="24"/>
                  </a:cubicBezTo>
                  <a:cubicBezTo>
                    <a:pt x="13" y="26"/>
                    <a:pt x="14" y="28"/>
                    <a:pt x="16" y="30"/>
                  </a:cubicBezTo>
                  <a:cubicBezTo>
                    <a:pt x="18" y="31"/>
                    <a:pt x="21" y="31"/>
                    <a:pt x="25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5" y="31"/>
                    <a:pt x="49" y="33"/>
                    <a:pt x="53" y="35"/>
                  </a:cubicBezTo>
                  <a:cubicBezTo>
                    <a:pt x="57" y="38"/>
                    <a:pt x="58" y="42"/>
                    <a:pt x="58" y="47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63"/>
                    <a:pt x="57" y="67"/>
                    <a:pt x="53" y="70"/>
                  </a:cubicBezTo>
                  <a:cubicBezTo>
                    <a:pt x="49" y="73"/>
                    <a:pt x="44" y="74"/>
                    <a:pt x="38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9" y="63"/>
                    <a:pt x="43" y="62"/>
                    <a:pt x="44" y="60"/>
                  </a:cubicBezTo>
                  <a:cubicBezTo>
                    <a:pt x="45" y="58"/>
                    <a:pt x="45" y="55"/>
                    <a:pt x="45" y="50"/>
                  </a:cubicBezTo>
                  <a:cubicBezTo>
                    <a:pt x="45" y="45"/>
                    <a:pt x="42" y="42"/>
                    <a:pt x="34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4" y="42"/>
                    <a:pt x="10" y="41"/>
                    <a:pt x="6" y="38"/>
                  </a:cubicBezTo>
                  <a:cubicBezTo>
                    <a:pt x="2" y="36"/>
                    <a:pt x="0" y="32"/>
                    <a:pt x="0" y="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2" y="6"/>
                    <a:pt x="6" y="3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8" name="Freeform 64"/>
            <p:cNvSpPr>
              <a:spLocks/>
            </p:cNvSpPr>
            <p:nvPr userDrawn="1"/>
          </p:nvSpPr>
          <p:spPr bwMode="auto">
            <a:xfrm>
              <a:off x="3132" y="2987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9" name="Rectangle 65"/>
            <p:cNvSpPr>
              <a:spLocks noChangeArrowheads="1"/>
            </p:cNvSpPr>
            <p:nvPr userDrawn="1"/>
          </p:nvSpPr>
          <p:spPr bwMode="auto">
            <a:xfrm>
              <a:off x="3266" y="2987"/>
              <a:ext cx="21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0" name="Freeform 66"/>
            <p:cNvSpPr>
              <a:spLocks noEditPoints="1"/>
            </p:cNvSpPr>
            <p:nvPr userDrawn="1"/>
          </p:nvSpPr>
          <p:spPr bwMode="auto">
            <a:xfrm>
              <a:off x="3343" y="2959"/>
              <a:ext cx="89" cy="140"/>
            </a:xfrm>
            <a:custGeom>
              <a:avLst/>
              <a:gdLst>
                <a:gd name="T0" fmla="*/ 59 w 59"/>
                <a:gd name="T1" fmla="*/ 93 h 93"/>
                <a:gd name="T2" fmla="*/ 21 w 59"/>
                <a:gd name="T3" fmla="*/ 93 h 93"/>
                <a:gd name="T4" fmla="*/ 6 w 59"/>
                <a:gd name="T5" fmla="*/ 89 h 93"/>
                <a:gd name="T6" fmla="*/ 0 w 59"/>
                <a:gd name="T7" fmla="*/ 77 h 93"/>
                <a:gd name="T8" fmla="*/ 0 w 59"/>
                <a:gd name="T9" fmla="*/ 36 h 93"/>
                <a:gd name="T10" fmla="*/ 5 w 59"/>
                <a:gd name="T11" fmla="*/ 23 h 93"/>
                <a:gd name="T12" fmla="*/ 20 w 59"/>
                <a:gd name="T13" fmla="*/ 19 h 93"/>
                <a:gd name="T14" fmla="*/ 59 w 59"/>
                <a:gd name="T15" fmla="*/ 19 h 93"/>
                <a:gd name="T16" fmla="*/ 59 w 59"/>
                <a:gd name="T17" fmla="*/ 30 h 93"/>
                <a:gd name="T18" fmla="*/ 25 w 59"/>
                <a:gd name="T19" fmla="*/ 30 h 93"/>
                <a:gd name="T20" fmla="*/ 13 w 59"/>
                <a:gd name="T21" fmla="*/ 38 h 93"/>
                <a:gd name="T22" fmla="*/ 13 w 59"/>
                <a:gd name="T23" fmla="*/ 51 h 93"/>
                <a:gd name="T24" fmla="*/ 59 w 59"/>
                <a:gd name="T25" fmla="*/ 51 h 93"/>
                <a:gd name="T26" fmla="*/ 59 w 59"/>
                <a:gd name="T27" fmla="*/ 62 h 93"/>
                <a:gd name="T28" fmla="*/ 13 w 59"/>
                <a:gd name="T29" fmla="*/ 62 h 93"/>
                <a:gd name="T30" fmla="*/ 13 w 59"/>
                <a:gd name="T31" fmla="*/ 74 h 93"/>
                <a:gd name="T32" fmla="*/ 25 w 59"/>
                <a:gd name="T33" fmla="*/ 82 h 93"/>
                <a:gd name="T34" fmla="*/ 59 w 59"/>
                <a:gd name="T35" fmla="*/ 82 h 93"/>
                <a:gd name="T36" fmla="*/ 59 w 59"/>
                <a:gd name="T37" fmla="*/ 93 h 93"/>
                <a:gd name="T38" fmla="*/ 44 w 59"/>
                <a:gd name="T39" fmla="*/ 13 h 93"/>
                <a:gd name="T40" fmla="*/ 34 w 59"/>
                <a:gd name="T41" fmla="*/ 13 h 93"/>
                <a:gd name="T42" fmla="*/ 24 w 59"/>
                <a:gd name="T43" fmla="*/ 0 h 93"/>
                <a:gd name="T44" fmla="*/ 35 w 59"/>
                <a:gd name="T45" fmla="*/ 0 h 93"/>
                <a:gd name="T46" fmla="*/ 44 w 59"/>
                <a:gd name="T4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93">
                  <a:moveTo>
                    <a:pt x="59" y="93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15" y="93"/>
                    <a:pt x="10" y="92"/>
                    <a:pt x="6" y="89"/>
                  </a:cubicBezTo>
                  <a:cubicBezTo>
                    <a:pt x="2" y="87"/>
                    <a:pt x="0" y="83"/>
                    <a:pt x="0" y="7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0"/>
                    <a:pt x="2" y="26"/>
                    <a:pt x="5" y="23"/>
                  </a:cubicBezTo>
                  <a:cubicBezTo>
                    <a:pt x="9" y="21"/>
                    <a:pt x="14" y="19"/>
                    <a:pt x="2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17" y="30"/>
                    <a:pt x="13" y="33"/>
                    <a:pt x="13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0"/>
                    <a:pt x="17" y="82"/>
                    <a:pt x="25" y="82"/>
                  </a:cubicBezTo>
                  <a:cubicBezTo>
                    <a:pt x="59" y="82"/>
                    <a:pt x="59" y="82"/>
                    <a:pt x="59" y="82"/>
                  </a:cubicBezTo>
                  <a:lnTo>
                    <a:pt x="59" y="93"/>
                  </a:lnTo>
                  <a:close/>
                  <a:moveTo>
                    <a:pt x="4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4" y="1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1" name="Freeform 67"/>
            <p:cNvSpPr>
              <a:spLocks/>
            </p:cNvSpPr>
            <p:nvPr userDrawn="1"/>
          </p:nvSpPr>
          <p:spPr bwMode="auto">
            <a:xfrm>
              <a:off x="3486" y="2987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9 w 65"/>
                <a:gd name="T3" fmla="*/ 74 h 74"/>
                <a:gd name="T4" fmla="*/ 16 w 65"/>
                <a:gd name="T5" fmla="*/ 46 h 74"/>
                <a:gd name="T6" fmla="*/ 15 w 65"/>
                <a:gd name="T7" fmla="*/ 41 h 74"/>
                <a:gd name="T8" fmla="*/ 23 w 65"/>
                <a:gd name="T9" fmla="*/ 35 h 74"/>
                <a:gd name="T10" fmla="*/ 42 w 65"/>
                <a:gd name="T11" fmla="*/ 35 h 74"/>
                <a:gd name="T12" fmla="*/ 52 w 65"/>
                <a:gd name="T13" fmla="*/ 27 h 74"/>
                <a:gd name="T14" fmla="*/ 52 w 65"/>
                <a:gd name="T15" fmla="*/ 19 h 74"/>
                <a:gd name="T16" fmla="*/ 41 w 65"/>
                <a:gd name="T17" fmla="*/ 11 h 74"/>
                <a:gd name="T18" fmla="*/ 14 w 65"/>
                <a:gd name="T19" fmla="*/ 11 h 74"/>
                <a:gd name="T20" fmla="*/ 14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5 w 65"/>
                <a:gd name="T27" fmla="*/ 0 h 74"/>
                <a:gd name="T28" fmla="*/ 65 w 65"/>
                <a:gd name="T29" fmla="*/ 16 h 74"/>
                <a:gd name="T30" fmla="*/ 65 w 65"/>
                <a:gd name="T31" fmla="*/ 29 h 74"/>
                <a:gd name="T32" fmla="*/ 60 w 65"/>
                <a:gd name="T33" fmla="*/ 40 h 74"/>
                <a:gd name="T34" fmla="*/ 46 w 65"/>
                <a:gd name="T35" fmla="*/ 44 h 74"/>
                <a:gd name="T36" fmla="*/ 31 w 65"/>
                <a:gd name="T37" fmla="*/ 44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9" y="74"/>
                    <a:pt x="49" y="74"/>
                    <a:pt x="49" y="7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3"/>
                    <a:pt x="15" y="41"/>
                  </a:cubicBezTo>
                  <a:cubicBezTo>
                    <a:pt x="15" y="37"/>
                    <a:pt x="18" y="35"/>
                    <a:pt x="23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9" y="35"/>
                    <a:pt x="52" y="32"/>
                    <a:pt x="52" y="27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4"/>
                    <a:pt x="48" y="11"/>
                    <a:pt x="41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8" y="0"/>
                    <a:pt x="65" y="5"/>
                    <a:pt x="65" y="1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3"/>
                    <a:pt x="64" y="37"/>
                    <a:pt x="60" y="40"/>
                  </a:cubicBezTo>
                  <a:cubicBezTo>
                    <a:pt x="57" y="43"/>
                    <a:pt x="52" y="44"/>
                    <a:pt x="46" y="44"/>
                  </a:cubicBezTo>
                  <a:cubicBezTo>
                    <a:pt x="31" y="44"/>
                    <a:pt x="31" y="44"/>
                    <a:pt x="31" y="44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2" name="Freeform 68"/>
            <p:cNvSpPr>
              <a:spLocks/>
            </p:cNvSpPr>
            <p:nvPr userDrawn="1"/>
          </p:nvSpPr>
          <p:spPr bwMode="auto">
            <a:xfrm>
              <a:off x="3638" y="2987"/>
              <a:ext cx="89" cy="112"/>
            </a:xfrm>
            <a:custGeom>
              <a:avLst/>
              <a:gdLst>
                <a:gd name="T0" fmla="*/ 56 w 59"/>
                <a:gd name="T1" fmla="*/ 43 h 74"/>
                <a:gd name="T2" fmla="*/ 13 w 59"/>
                <a:gd name="T3" fmla="*/ 43 h 74"/>
                <a:gd name="T4" fmla="*/ 13 w 59"/>
                <a:gd name="T5" fmla="*/ 55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5 w 59"/>
                <a:gd name="T21" fmla="*/ 5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5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6 w 59"/>
                <a:gd name="T35" fmla="*/ 32 h 74"/>
                <a:gd name="T36" fmla="*/ 56 w 59"/>
                <a:gd name="T3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6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1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5" y="74"/>
                    <a:pt x="10" y="73"/>
                    <a:pt x="6" y="70"/>
                  </a:cubicBezTo>
                  <a:cubicBezTo>
                    <a:pt x="2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" name="Rectangle 69"/>
            <p:cNvSpPr>
              <a:spLocks noChangeArrowheads="1"/>
            </p:cNvSpPr>
            <p:nvPr userDrawn="1"/>
          </p:nvSpPr>
          <p:spPr bwMode="auto">
            <a:xfrm>
              <a:off x="2023" y="1245"/>
              <a:ext cx="148" cy="751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" name="Freeform 70"/>
            <p:cNvSpPr>
              <a:spLocks/>
            </p:cNvSpPr>
            <p:nvPr userDrawn="1"/>
          </p:nvSpPr>
          <p:spPr bwMode="auto">
            <a:xfrm>
              <a:off x="3145" y="1221"/>
              <a:ext cx="588" cy="801"/>
            </a:xfrm>
            <a:custGeom>
              <a:avLst/>
              <a:gdLst>
                <a:gd name="T0" fmla="*/ 299 w 390"/>
                <a:gd name="T1" fmla="*/ 16 h 531"/>
                <a:gd name="T2" fmla="*/ 299 w 390"/>
                <a:gd name="T3" fmla="*/ 314 h 531"/>
                <a:gd name="T4" fmla="*/ 15 w 390"/>
                <a:gd name="T5" fmla="*/ 0 h 531"/>
                <a:gd name="T6" fmla="*/ 0 w 390"/>
                <a:gd name="T7" fmla="*/ 0 h 531"/>
                <a:gd name="T8" fmla="*/ 0 w 390"/>
                <a:gd name="T9" fmla="*/ 514 h 531"/>
                <a:gd name="T10" fmla="*/ 91 w 390"/>
                <a:gd name="T11" fmla="*/ 514 h 531"/>
                <a:gd name="T12" fmla="*/ 91 w 390"/>
                <a:gd name="T13" fmla="*/ 220 h 531"/>
                <a:gd name="T14" fmla="*/ 374 w 390"/>
                <a:gd name="T15" fmla="*/ 531 h 531"/>
                <a:gd name="T16" fmla="*/ 390 w 390"/>
                <a:gd name="T17" fmla="*/ 531 h 531"/>
                <a:gd name="T18" fmla="*/ 390 w 390"/>
                <a:gd name="T19" fmla="*/ 16 h 531"/>
                <a:gd name="T20" fmla="*/ 299 w 390"/>
                <a:gd name="T21" fmla="*/ 16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531">
                  <a:moveTo>
                    <a:pt x="299" y="16"/>
                  </a:moveTo>
                  <a:cubicBezTo>
                    <a:pt x="299" y="314"/>
                    <a:pt x="299" y="314"/>
                    <a:pt x="299" y="314"/>
                  </a:cubicBezTo>
                  <a:cubicBezTo>
                    <a:pt x="283" y="296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91" y="514"/>
                    <a:pt x="91" y="514"/>
                    <a:pt x="91" y="514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107" y="238"/>
                    <a:pt x="374" y="531"/>
                    <a:pt x="374" y="531"/>
                  </a:cubicBezTo>
                  <a:cubicBezTo>
                    <a:pt x="390" y="531"/>
                    <a:pt x="390" y="531"/>
                    <a:pt x="390" y="531"/>
                  </a:cubicBezTo>
                  <a:cubicBezTo>
                    <a:pt x="390" y="16"/>
                    <a:pt x="390" y="16"/>
                    <a:pt x="390" y="16"/>
                  </a:cubicBezTo>
                  <a:lnTo>
                    <a:pt x="299" y="1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" name="Freeform 71"/>
            <p:cNvSpPr>
              <a:spLocks/>
            </p:cNvSpPr>
            <p:nvPr userDrawn="1"/>
          </p:nvSpPr>
          <p:spPr bwMode="auto">
            <a:xfrm>
              <a:off x="2286" y="1221"/>
              <a:ext cx="687" cy="801"/>
            </a:xfrm>
            <a:custGeom>
              <a:avLst/>
              <a:gdLst>
                <a:gd name="T0" fmla="*/ 365 w 456"/>
                <a:gd name="T1" fmla="*/ 370 h 531"/>
                <a:gd name="T2" fmla="*/ 360 w 456"/>
                <a:gd name="T3" fmla="*/ 370 h 531"/>
                <a:gd name="T4" fmla="*/ 360 w 456"/>
                <a:gd name="T5" fmla="*/ 422 h 531"/>
                <a:gd name="T6" fmla="*/ 272 w 456"/>
                <a:gd name="T7" fmla="*/ 439 h 531"/>
                <a:gd name="T8" fmla="*/ 97 w 456"/>
                <a:gd name="T9" fmla="*/ 257 h 531"/>
                <a:gd name="T10" fmla="*/ 266 w 456"/>
                <a:gd name="T11" fmla="*/ 88 h 531"/>
                <a:gd name="T12" fmla="*/ 411 w 456"/>
                <a:gd name="T13" fmla="*/ 153 h 531"/>
                <a:gd name="T14" fmla="*/ 419 w 456"/>
                <a:gd name="T15" fmla="*/ 162 h 531"/>
                <a:gd name="T16" fmla="*/ 426 w 456"/>
                <a:gd name="T17" fmla="*/ 49 h 531"/>
                <a:gd name="T18" fmla="*/ 424 w 456"/>
                <a:gd name="T19" fmla="*/ 47 h 531"/>
                <a:gd name="T20" fmla="*/ 382 w 456"/>
                <a:gd name="T21" fmla="*/ 24 h 531"/>
                <a:gd name="T22" fmla="*/ 268 w 456"/>
                <a:gd name="T23" fmla="*/ 0 h 531"/>
                <a:gd name="T24" fmla="*/ 75 w 456"/>
                <a:gd name="T25" fmla="*/ 74 h 531"/>
                <a:gd name="T26" fmla="*/ 0 w 456"/>
                <a:gd name="T27" fmla="*/ 264 h 531"/>
                <a:gd name="T28" fmla="*/ 262 w 456"/>
                <a:gd name="T29" fmla="*/ 531 h 531"/>
                <a:gd name="T30" fmla="*/ 380 w 456"/>
                <a:gd name="T31" fmla="*/ 512 h 531"/>
                <a:gd name="T32" fmla="*/ 453 w 456"/>
                <a:gd name="T33" fmla="*/ 482 h 531"/>
                <a:gd name="T34" fmla="*/ 456 w 456"/>
                <a:gd name="T35" fmla="*/ 481 h 531"/>
                <a:gd name="T36" fmla="*/ 456 w 456"/>
                <a:gd name="T37" fmla="*/ 355 h 531"/>
                <a:gd name="T38" fmla="*/ 450 w 456"/>
                <a:gd name="T39" fmla="*/ 357 h 531"/>
                <a:gd name="T40" fmla="*/ 365 w 456"/>
                <a:gd name="T41" fmla="*/ 37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6" h="531">
                  <a:moveTo>
                    <a:pt x="365" y="370"/>
                  </a:moveTo>
                  <a:cubicBezTo>
                    <a:pt x="360" y="370"/>
                    <a:pt x="360" y="370"/>
                    <a:pt x="360" y="370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27" y="434"/>
                    <a:pt x="302" y="439"/>
                    <a:pt x="272" y="439"/>
                  </a:cubicBezTo>
                  <a:cubicBezTo>
                    <a:pt x="166" y="439"/>
                    <a:pt x="97" y="368"/>
                    <a:pt x="97" y="257"/>
                  </a:cubicBezTo>
                  <a:cubicBezTo>
                    <a:pt x="97" y="153"/>
                    <a:pt x="162" y="88"/>
                    <a:pt x="266" y="88"/>
                  </a:cubicBezTo>
                  <a:cubicBezTo>
                    <a:pt x="325" y="88"/>
                    <a:pt x="374" y="110"/>
                    <a:pt x="411" y="153"/>
                  </a:cubicBezTo>
                  <a:cubicBezTo>
                    <a:pt x="419" y="162"/>
                    <a:pt x="419" y="162"/>
                    <a:pt x="419" y="16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4" y="47"/>
                    <a:pt x="424" y="47"/>
                    <a:pt x="424" y="47"/>
                  </a:cubicBezTo>
                  <a:cubicBezTo>
                    <a:pt x="408" y="36"/>
                    <a:pt x="401" y="32"/>
                    <a:pt x="382" y="24"/>
                  </a:cubicBezTo>
                  <a:cubicBezTo>
                    <a:pt x="343" y="7"/>
                    <a:pt x="310" y="0"/>
                    <a:pt x="268" y="0"/>
                  </a:cubicBezTo>
                  <a:cubicBezTo>
                    <a:pt x="192" y="0"/>
                    <a:pt x="124" y="26"/>
                    <a:pt x="75" y="74"/>
                  </a:cubicBezTo>
                  <a:cubicBezTo>
                    <a:pt x="27" y="121"/>
                    <a:pt x="0" y="189"/>
                    <a:pt x="0" y="264"/>
                  </a:cubicBezTo>
                  <a:cubicBezTo>
                    <a:pt x="0" y="418"/>
                    <a:pt x="110" y="531"/>
                    <a:pt x="262" y="531"/>
                  </a:cubicBezTo>
                  <a:cubicBezTo>
                    <a:pt x="300" y="531"/>
                    <a:pt x="343" y="524"/>
                    <a:pt x="380" y="512"/>
                  </a:cubicBezTo>
                  <a:cubicBezTo>
                    <a:pt x="406" y="505"/>
                    <a:pt x="420" y="499"/>
                    <a:pt x="453" y="482"/>
                  </a:cubicBezTo>
                  <a:cubicBezTo>
                    <a:pt x="456" y="481"/>
                    <a:pt x="456" y="481"/>
                    <a:pt x="456" y="481"/>
                  </a:cubicBezTo>
                  <a:cubicBezTo>
                    <a:pt x="456" y="355"/>
                    <a:pt x="456" y="355"/>
                    <a:pt x="456" y="355"/>
                  </a:cubicBezTo>
                  <a:cubicBezTo>
                    <a:pt x="450" y="357"/>
                    <a:pt x="450" y="357"/>
                    <a:pt x="450" y="357"/>
                  </a:cubicBezTo>
                  <a:cubicBezTo>
                    <a:pt x="423" y="367"/>
                    <a:pt x="395" y="371"/>
                    <a:pt x="365" y="370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6" name="Freeform 72"/>
            <p:cNvSpPr>
              <a:spLocks/>
            </p:cNvSpPr>
            <p:nvPr userDrawn="1"/>
          </p:nvSpPr>
          <p:spPr bwMode="auto">
            <a:xfrm>
              <a:off x="2547" y="1514"/>
              <a:ext cx="469" cy="241"/>
            </a:xfrm>
            <a:custGeom>
              <a:avLst/>
              <a:gdLst>
                <a:gd name="T0" fmla="*/ 173 w 311"/>
                <a:gd name="T1" fmla="*/ 16 h 160"/>
                <a:gd name="T2" fmla="*/ 172 w 311"/>
                <a:gd name="T3" fmla="*/ 16 h 160"/>
                <a:gd name="T4" fmla="*/ 0 w 311"/>
                <a:gd name="T5" fmla="*/ 40 h 160"/>
                <a:gd name="T6" fmla="*/ 139 w 311"/>
                <a:gd name="T7" fmla="*/ 144 h 160"/>
                <a:gd name="T8" fmla="*/ 139 w 311"/>
                <a:gd name="T9" fmla="*/ 144 h 160"/>
                <a:gd name="T10" fmla="*/ 311 w 311"/>
                <a:gd name="T11" fmla="*/ 120 h 160"/>
                <a:gd name="T12" fmla="*/ 173 w 311"/>
                <a:gd name="T1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60">
                  <a:moveTo>
                    <a:pt x="173" y="16"/>
                  </a:moveTo>
                  <a:cubicBezTo>
                    <a:pt x="172" y="16"/>
                    <a:pt x="172" y="16"/>
                    <a:pt x="172" y="16"/>
                  </a:cubicBezTo>
                  <a:cubicBezTo>
                    <a:pt x="110" y="0"/>
                    <a:pt x="47" y="9"/>
                    <a:pt x="0" y="40"/>
                  </a:cubicBezTo>
                  <a:cubicBezTo>
                    <a:pt x="26" y="89"/>
                    <a:pt x="77" y="127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201" y="160"/>
                    <a:pt x="264" y="151"/>
                    <a:pt x="311" y="120"/>
                  </a:cubicBezTo>
                  <a:cubicBezTo>
                    <a:pt x="285" y="71"/>
                    <a:pt x="234" y="32"/>
                    <a:pt x="173" y="16"/>
                  </a:cubicBezTo>
                  <a:close/>
                </a:path>
              </a:pathLst>
            </a:custGeom>
            <a:solidFill>
              <a:srgbClr val="94C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937" name="Groupe 2936"/>
          <p:cNvGrpSpPr/>
          <p:nvPr userDrawn="1"/>
        </p:nvGrpSpPr>
        <p:grpSpPr>
          <a:xfrm>
            <a:off x="2745640" y="570435"/>
            <a:ext cx="3387725" cy="2699223"/>
            <a:chOff x="2745640" y="570435"/>
            <a:chExt cx="3387725" cy="2699223"/>
          </a:xfrm>
        </p:grpSpPr>
        <p:grpSp>
          <p:nvGrpSpPr>
            <p:cNvPr id="2011" name="Groupe 2010"/>
            <p:cNvGrpSpPr/>
            <p:nvPr userDrawn="1"/>
          </p:nvGrpSpPr>
          <p:grpSpPr>
            <a:xfrm>
              <a:off x="2745640" y="570435"/>
              <a:ext cx="3387725" cy="111917"/>
              <a:chOff x="2746375" y="570435"/>
              <a:chExt cx="3387725" cy="111917"/>
            </a:xfrm>
          </p:grpSpPr>
          <p:sp>
            <p:nvSpPr>
              <p:cNvPr id="1801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2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3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4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5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6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7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8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9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0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1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2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3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4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5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6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7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8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9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0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1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2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3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4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5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6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7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8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9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0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1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2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3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4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5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6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7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8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9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0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1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2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3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4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5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6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7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8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9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0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1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2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3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4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5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6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7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8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9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0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1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2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3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4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5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6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7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8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9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0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12" name="Groupe 2011"/>
            <p:cNvGrpSpPr/>
            <p:nvPr userDrawn="1"/>
          </p:nvGrpSpPr>
          <p:grpSpPr>
            <a:xfrm>
              <a:off x="2745640" y="769459"/>
              <a:ext cx="3387725" cy="111917"/>
              <a:chOff x="2746375" y="570435"/>
              <a:chExt cx="3387725" cy="111917"/>
            </a:xfrm>
          </p:grpSpPr>
          <p:sp>
            <p:nvSpPr>
              <p:cNvPr id="201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83" name="Groupe 2082"/>
            <p:cNvGrpSpPr/>
            <p:nvPr userDrawn="1"/>
          </p:nvGrpSpPr>
          <p:grpSpPr>
            <a:xfrm>
              <a:off x="2745640" y="968483"/>
              <a:ext cx="3387725" cy="111917"/>
              <a:chOff x="2746375" y="570435"/>
              <a:chExt cx="3387725" cy="111917"/>
            </a:xfrm>
          </p:grpSpPr>
          <p:sp>
            <p:nvSpPr>
              <p:cNvPr id="2084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5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6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7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8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9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0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1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2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3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4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5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6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7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8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9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0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1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2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3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4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5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6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7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8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9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0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1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2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3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4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5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6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7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8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9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0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1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2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3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4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5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6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7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8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9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0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1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2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3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4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5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6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7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8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9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0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1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2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3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4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5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6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7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8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9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0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1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2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3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154" name="Groupe 2153"/>
            <p:cNvGrpSpPr/>
            <p:nvPr userDrawn="1"/>
          </p:nvGrpSpPr>
          <p:grpSpPr>
            <a:xfrm>
              <a:off x="2745640" y="1167507"/>
              <a:ext cx="3387725" cy="111917"/>
              <a:chOff x="2746375" y="570435"/>
              <a:chExt cx="3387725" cy="111917"/>
            </a:xfrm>
          </p:grpSpPr>
          <p:sp>
            <p:nvSpPr>
              <p:cNvPr id="215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225" name="Groupe 2224"/>
            <p:cNvGrpSpPr/>
            <p:nvPr userDrawn="1"/>
          </p:nvGrpSpPr>
          <p:grpSpPr>
            <a:xfrm>
              <a:off x="2745640" y="1366531"/>
              <a:ext cx="3387725" cy="111917"/>
              <a:chOff x="2746375" y="570435"/>
              <a:chExt cx="3387725" cy="111917"/>
            </a:xfrm>
          </p:grpSpPr>
          <p:sp>
            <p:nvSpPr>
              <p:cNvPr id="2226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7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8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9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0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1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2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3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4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5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6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7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8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9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0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1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2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3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4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5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6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7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8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9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0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1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2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3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4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5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6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7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8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9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0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1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2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3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4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5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6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7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8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9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0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1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2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3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4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5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6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7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8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9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0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1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2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3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4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5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6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7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8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9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0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1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2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3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4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5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296" name="Groupe 2295"/>
            <p:cNvGrpSpPr/>
            <p:nvPr userDrawn="1"/>
          </p:nvGrpSpPr>
          <p:grpSpPr>
            <a:xfrm>
              <a:off x="2745640" y="1565555"/>
              <a:ext cx="3387725" cy="111917"/>
              <a:chOff x="2746375" y="570435"/>
              <a:chExt cx="3387725" cy="111917"/>
            </a:xfrm>
          </p:grpSpPr>
          <p:sp>
            <p:nvSpPr>
              <p:cNvPr id="2297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8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9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0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1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2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3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4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5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6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7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8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9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0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1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2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3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4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5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6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7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8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9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0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1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2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3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4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5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6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7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8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9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0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1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2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3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4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5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6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7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8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9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0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1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2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3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4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5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6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7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8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9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0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1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2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3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4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5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6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7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8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9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0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1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2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3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4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5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6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69" name="Groupe 2368"/>
            <p:cNvGrpSpPr/>
            <p:nvPr userDrawn="1"/>
          </p:nvGrpSpPr>
          <p:grpSpPr>
            <a:xfrm>
              <a:off x="2745640" y="1764579"/>
              <a:ext cx="3387725" cy="111917"/>
              <a:chOff x="2746375" y="570435"/>
              <a:chExt cx="3387725" cy="111917"/>
            </a:xfrm>
          </p:grpSpPr>
          <p:sp>
            <p:nvSpPr>
              <p:cNvPr id="272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0" name="Groupe 2369"/>
            <p:cNvGrpSpPr/>
            <p:nvPr userDrawn="1"/>
          </p:nvGrpSpPr>
          <p:grpSpPr>
            <a:xfrm>
              <a:off x="2745640" y="1963603"/>
              <a:ext cx="3387725" cy="111917"/>
              <a:chOff x="2746375" y="570435"/>
              <a:chExt cx="3387725" cy="111917"/>
            </a:xfrm>
          </p:grpSpPr>
          <p:sp>
            <p:nvSpPr>
              <p:cNvPr id="265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1" name="Groupe 2370"/>
            <p:cNvGrpSpPr/>
            <p:nvPr userDrawn="1"/>
          </p:nvGrpSpPr>
          <p:grpSpPr>
            <a:xfrm>
              <a:off x="2745640" y="2162627"/>
              <a:ext cx="3387725" cy="111917"/>
              <a:chOff x="2746375" y="570435"/>
              <a:chExt cx="3387725" cy="111917"/>
            </a:xfrm>
          </p:grpSpPr>
          <p:sp>
            <p:nvSpPr>
              <p:cNvPr id="258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2" name="Groupe 2371"/>
            <p:cNvGrpSpPr/>
            <p:nvPr userDrawn="1"/>
          </p:nvGrpSpPr>
          <p:grpSpPr>
            <a:xfrm>
              <a:off x="2745640" y="2361651"/>
              <a:ext cx="3387725" cy="111917"/>
              <a:chOff x="2746375" y="570435"/>
              <a:chExt cx="3387725" cy="111917"/>
            </a:xfrm>
          </p:grpSpPr>
          <p:sp>
            <p:nvSpPr>
              <p:cNvPr id="251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3" name="Groupe 2372"/>
            <p:cNvGrpSpPr/>
            <p:nvPr userDrawn="1"/>
          </p:nvGrpSpPr>
          <p:grpSpPr>
            <a:xfrm>
              <a:off x="2745640" y="2560675"/>
              <a:ext cx="3387725" cy="111917"/>
              <a:chOff x="2746375" y="570435"/>
              <a:chExt cx="3387725" cy="111917"/>
            </a:xfrm>
          </p:grpSpPr>
          <p:sp>
            <p:nvSpPr>
              <p:cNvPr id="244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4" name="Groupe 2373"/>
            <p:cNvGrpSpPr/>
            <p:nvPr userDrawn="1"/>
          </p:nvGrpSpPr>
          <p:grpSpPr>
            <a:xfrm>
              <a:off x="2745640" y="2759699"/>
              <a:ext cx="3387725" cy="111917"/>
              <a:chOff x="2746375" y="570435"/>
              <a:chExt cx="3387725" cy="111917"/>
            </a:xfrm>
          </p:grpSpPr>
          <p:sp>
            <p:nvSpPr>
              <p:cNvPr id="237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795" name="Groupe 2794"/>
            <p:cNvGrpSpPr/>
            <p:nvPr userDrawn="1"/>
          </p:nvGrpSpPr>
          <p:grpSpPr>
            <a:xfrm>
              <a:off x="2745640" y="2958723"/>
              <a:ext cx="3387725" cy="111917"/>
              <a:chOff x="2746375" y="570435"/>
              <a:chExt cx="3387725" cy="111917"/>
            </a:xfrm>
          </p:grpSpPr>
          <p:sp>
            <p:nvSpPr>
              <p:cNvPr id="2796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7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8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9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0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1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2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3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4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5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6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7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8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9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0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1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2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3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4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5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6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7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8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9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0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1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2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3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4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5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6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7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8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9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0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1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2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3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4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5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6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7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8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9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0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1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2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3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4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5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6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7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8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9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0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1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2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3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4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5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6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7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8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9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0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1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2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3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4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5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866" name="Groupe 2865"/>
            <p:cNvGrpSpPr/>
            <p:nvPr userDrawn="1"/>
          </p:nvGrpSpPr>
          <p:grpSpPr>
            <a:xfrm>
              <a:off x="2745640" y="3157741"/>
              <a:ext cx="3387725" cy="111917"/>
              <a:chOff x="2746375" y="570435"/>
              <a:chExt cx="3387725" cy="111917"/>
            </a:xfrm>
          </p:grpSpPr>
          <p:sp>
            <p:nvSpPr>
              <p:cNvPr id="2867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8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9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0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1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2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3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4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5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6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7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8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9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0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1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2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3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4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5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6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7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8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9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0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1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2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3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4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5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6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7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8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9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0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1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2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3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4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5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6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7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8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9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0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1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2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3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4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5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6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7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8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9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0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1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2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3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4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5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6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7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8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9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0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1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2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3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4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5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6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149782" y="1275585"/>
            <a:ext cx="3371850" cy="690414"/>
          </a:xfrm>
        </p:spPr>
        <p:txBody>
          <a:bodyPr/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PRESENTATION</a:t>
            </a:r>
          </a:p>
        </p:txBody>
      </p:sp>
      <p:sp>
        <p:nvSpPr>
          <p:cNvPr id="1063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4149782" y="2101423"/>
            <a:ext cx="3371850" cy="283819"/>
          </a:xfrm>
        </p:spPr>
        <p:txBody>
          <a:bodyPr/>
          <a:lstStyle>
            <a:lvl1pPr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ign.fr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183" y="2633473"/>
            <a:ext cx="7693634" cy="2921395"/>
          </a:xfrm>
          <a:prstGeom prst="rect">
            <a:avLst/>
          </a:prstGeom>
        </p:spPr>
      </p:pic>
      <p:sp>
        <p:nvSpPr>
          <p:cNvPr id="1065" name="ZoneTexte 1064"/>
          <p:cNvSpPr txBox="1"/>
          <p:nvPr userDrawn="1"/>
        </p:nvSpPr>
        <p:spPr>
          <a:xfrm>
            <a:off x="7632571" y="5508713"/>
            <a:ext cx="133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 smtClean="0">
                <a:latin typeface="+mn-lt"/>
              </a:rPr>
              <a:t>© </a:t>
            </a:r>
            <a:r>
              <a:rPr lang="fr-FR" sz="900" baseline="0" dirty="0" smtClean="0">
                <a:latin typeface="Arial" panose="020B0604020202020204" pitchFamily="34" charset="0"/>
              </a:rPr>
              <a:t>IGN-SHOM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68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0" name="Groupe 3879"/>
          <p:cNvGrpSpPr/>
          <p:nvPr userDrawn="1"/>
        </p:nvGrpSpPr>
        <p:grpSpPr>
          <a:xfrm>
            <a:off x="553803" y="544553"/>
            <a:ext cx="4639963" cy="5191661"/>
            <a:chOff x="553803" y="544553"/>
            <a:chExt cx="4639963" cy="5191661"/>
          </a:xfrm>
        </p:grpSpPr>
        <p:grpSp>
          <p:nvGrpSpPr>
            <p:cNvPr id="9" name="Groupe 8"/>
            <p:cNvGrpSpPr/>
            <p:nvPr userDrawn="1"/>
          </p:nvGrpSpPr>
          <p:grpSpPr>
            <a:xfrm>
              <a:off x="553803" y="544557"/>
              <a:ext cx="3679737" cy="121564"/>
              <a:chOff x="2746375" y="570435"/>
              <a:chExt cx="3387725" cy="111917"/>
            </a:xfrm>
          </p:grpSpPr>
          <p:sp>
            <p:nvSpPr>
              <p:cNvPr id="93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0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0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0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" name="Groupe 9"/>
            <p:cNvGrpSpPr/>
            <p:nvPr userDrawn="1"/>
          </p:nvGrpSpPr>
          <p:grpSpPr>
            <a:xfrm>
              <a:off x="553803" y="760736"/>
              <a:ext cx="3679737" cy="121564"/>
              <a:chOff x="2746375" y="570435"/>
              <a:chExt cx="3387725" cy="111917"/>
            </a:xfrm>
          </p:grpSpPr>
          <p:sp>
            <p:nvSpPr>
              <p:cNvPr id="86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1" name="Groupe 10"/>
            <p:cNvGrpSpPr/>
            <p:nvPr userDrawn="1"/>
          </p:nvGrpSpPr>
          <p:grpSpPr>
            <a:xfrm>
              <a:off x="553803" y="976916"/>
              <a:ext cx="3679737" cy="121564"/>
              <a:chOff x="2746375" y="570435"/>
              <a:chExt cx="3387725" cy="111917"/>
            </a:xfrm>
          </p:grpSpPr>
          <p:sp>
            <p:nvSpPr>
              <p:cNvPr id="79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2" name="Groupe 11"/>
            <p:cNvGrpSpPr/>
            <p:nvPr userDrawn="1"/>
          </p:nvGrpSpPr>
          <p:grpSpPr>
            <a:xfrm>
              <a:off x="553803" y="1193095"/>
              <a:ext cx="3679737" cy="121564"/>
              <a:chOff x="2746375" y="570435"/>
              <a:chExt cx="3387725" cy="111917"/>
            </a:xfrm>
          </p:grpSpPr>
          <p:sp>
            <p:nvSpPr>
              <p:cNvPr id="72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3" name="Groupe 12"/>
            <p:cNvGrpSpPr/>
            <p:nvPr userDrawn="1"/>
          </p:nvGrpSpPr>
          <p:grpSpPr>
            <a:xfrm>
              <a:off x="553803" y="1409274"/>
              <a:ext cx="3679737" cy="121564"/>
              <a:chOff x="2746375" y="570435"/>
              <a:chExt cx="3387725" cy="111917"/>
            </a:xfrm>
          </p:grpSpPr>
          <p:sp>
            <p:nvSpPr>
              <p:cNvPr id="65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4" name="Groupe 13"/>
            <p:cNvGrpSpPr/>
            <p:nvPr userDrawn="1"/>
          </p:nvGrpSpPr>
          <p:grpSpPr>
            <a:xfrm>
              <a:off x="553803" y="1625453"/>
              <a:ext cx="3679737" cy="121564"/>
              <a:chOff x="2746375" y="570435"/>
              <a:chExt cx="3387725" cy="111917"/>
            </a:xfrm>
          </p:grpSpPr>
          <p:sp>
            <p:nvSpPr>
              <p:cNvPr id="58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5" name="Groupe 14"/>
            <p:cNvGrpSpPr/>
            <p:nvPr userDrawn="1"/>
          </p:nvGrpSpPr>
          <p:grpSpPr>
            <a:xfrm>
              <a:off x="553803" y="1841633"/>
              <a:ext cx="3679737" cy="121564"/>
              <a:chOff x="2746375" y="570435"/>
              <a:chExt cx="3387725" cy="111917"/>
            </a:xfrm>
          </p:grpSpPr>
          <p:sp>
            <p:nvSpPr>
              <p:cNvPr id="51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6" name="Groupe 15"/>
            <p:cNvGrpSpPr/>
            <p:nvPr userDrawn="1"/>
          </p:nvGrpSpPr>
          <p:grpSpPr>
            <a:xfrm>
              <a:off x="553803" y="2057813"/>
              <a:ext cx="3679737" cy="121564"/>
              <a:chOff x="2746375" y="570435"/>
              <a:chExt cx="3387725" cy="111917"/>
            </a:xfrm>
          </p:grpSpPr>
          <p:sp>
            <p:nvSpPr>
              <p:cNvPr id="44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7" name="Groupe 16"/>
            <p:cNvGrpSpPr/>
            <p:nvPr userDrawn="1"/>
          </p:nvGrpSpPr>
          <p:grpSpPr>
            <a:xfrm>
              <a:off x="553803" y="2273992"/>
              <a:ext cx="3679737" cy="121564"/>
              <a:chOff x="2746375" y="570435"/>
              <a:chExt cx="3387725" cy="111917"/>
            </a:xfrm>
          </p:grpSpPr>
          <p:sp>
            <p:nvSpPr>
              <p:cNvPr id="37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8" name="Groupe 17"/>
            <p:cNvGrpSpPr/>
            <p:nvPr userDrawn="1"/>
          </p:nvGrpSpPr>
          <p:grpSpPr>
            <a:xfrm>
              <a:off x="553803" y="2490170"/>
              <a:ext cx="3679737" cy="121564"/>
              <a:chOff x="2746375" y="570435"/>
              <a:chExt cx="3387725" cy="111917"/>
            </a:xfrm>
          </p:grpSpPr>
          <p:sp>
            <p:nvSpPr>
              <p:cNvPr id="30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9" name="Groupe 18"/>
            <p:cNvGrpSpPr/>
            <p:nvPr userDrawn="1"/>
          </p:nvGrpSpPr>
          <p:grpSpPr>
            <a:xfrm>
              <a:off x="553803" y="2706349"/>
              <a:ext cx="3679737" cy="121564"/>
              <a:chOff x="2746375" y="570435"/>
              <a:chExt cx="3387725" cy="111917"/>
            </a:xfrm>
          </p:grpSpPr>
          <p:sp>
            <p:nvSpPr>
              <p:cNvPr id="23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" name="Groupe 19"/>
            <p:cNvGrpSpPr/>
            <p:nvPr userDrawn="1"/>
          </p:nvGrpSpPr>
          <p:grpSpPr>
            <a:xfrm>
              <a:off x="553803" y="2922527"/>
              <a:ext cx="3679737" cy="121564"/>
              <a:chOff x="2746375" y="570435"/>
              <a:chExt cx="3387725" cy="111917"/>
            </a:xfrm>
          </p:grpSpPr>
          <p:sp>
            <p:nvSpPr>
              <p:cNvPr id="16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1" name="Groupe 20"/>
            <p:cNvGrpSpPr/>
            <p:nvPr userDrawn="1"/>
          </p:nvGrpSpPr>
          <p:grpSpPr>
            <a:xfrm>
              <a:off x="553803" y="3138703"/>
              <a:ext cx="3679737" cy="121564"/>
              <a:chOff x="2746375" y="570435"/>
              <a:chExt cx="3387725" cy="111917"/>
            </a:xfrm>
          </p:grpSpPr>
          <p:sp>
            <p:nvSpPr>
              <p:cNvPr id="9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2" name="Groupe 21"/>
            <p:cNvGrpSpPr/>
            <p:nvPr userDrawn="1"/>
          </p:nvGrpSpPr>
          <p:grpSpPr>
            <a:xfrm>
              <a:off x="553803" y="3354879"/>
              <a:ext cx="3679737" cy="121564"/>
              <a:chOff x="2746375" y="570435"/>
              <a:chExt cx="3387725" cy="111917"/>
            </a:xfrm>
          </p:grpSpPr>
          <p:sp>
            <p:nvSpPr>
              <p:cNvPr id="2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04" name="Groupe 1003"/>
            <p:cNvGrpSpPr/>
            <p:nvPr userDrawn="1"/>
          </p:nvGrpSpPr>
          <p:grpSpPr>
            <a:xfrm>
              <a:off x="553803" y="3563809"/>
              <a:ext cx="3679737" cy="121564"/>
              <a:chOff x="2746375" y="570435"/>
              <a:chExt cx="3387725" cy="111917"/>
            </a:xfrm>
          </p:grpSpPr>
          <p:sp>
            <p:nvSpPr>
              <p:cNvPr id="192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05" name="Groupe 1004"/>
            <p:cNvGrpSpPr/>
            <p:nvPr userDrawn="1"/>
          </p:nvGrpSpPr>
          <p:grpSpPr>
            <a:xfrm>
              <a:off x="553803" y="3779988"/>
              <a:ext cx="3679737" cy="121564"/>
              <a:chOff x="2746375" y="570435"/>
              <a:chExt cx="3387725" cy="111917"/>
            </a:xfrm>
          </p:grpSpPr>
          <p:sp>
            <p:nvSpPr>
              <p:cNvPr id="185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06" name="Groupe 1005"/>
            <p:cNvGrpSpPr/>
            <p:nvPr userDrawn="1"/>
          </p:nvGrpSpPr>
          <p:grpSpPr>
            <a:xfrm>
              <a:off x="553803" y="3996168"/>
              <a:ext cx="3679737" cy="121564"/>
              <a:chOff x="2746375" y="570435"/>
              <a:chExt cx="3387725" cy="111917"/>
            </a:xfrm>
          </p:grpSpPr>
          <p:sp>
            <p:nvSpPr>
              <p:cNvPr id="178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07" name="Groupe 1006"/>
            <p:cNvGrpSpPr/>
            <p:nvPr userDrawn="1"/>
          </p:nvGrpSpPr>
          <p:grpSpPr>
            <a:xfrm>
              <a:off x="553803" y="4212347"/>
              <a:ext cx="3679737" cy="121564"/>
              <a:chOff x="2746375" y="570435"/>
              <a:chExt cx="3387725" cy="111917"/>
            </a:xfrm>
          </p:grpSpPr>
          <p:sp>
            <p:nvSpPr>
              <p:cNvPr id="171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08" name="Groupe 1007"/>
            <p:cNvGrpSpPr/>
            <p:nvPr userDrawn="1"/>
          </p:nvGrpSpPr>
          <p:grpSpPr>
            <a:xfrm>
              <a:off x="553803" y="4428526"/>
              <a:ext cx="3679737" cy="121564"/>
              <a:chOff x="2746375" y="570435"/>
              <a:chExt cx="3387725" cy="111917"/>
            </a:xfrm>
          </p:grpSpPr>
          <p:sp>
            <p:nvSpPr>
              <p:cNvPr id="164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09" name="Groupe 1008"/>
            <p:cNvGrpSpPr/>
            <p:nvPr userDrawn="1"/>
          </p:nvGrpSpPr>
          <p:grpSpPr>
            <a:xfrm>
              <a:off x="553803" y="4644705"/>
              <a:ext cx="3679737" cy="121564"/>
              <a:chOff x="2746375" y="570435"/>
              <a:chExt cx="3387725" cy="111917"/>
            </a:xfrm>
          </p:grpSpPr>
          <p:sp>
            <p:nvSpPr>
              <p:cNvPr id="157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10" name="Groupe 1009"/>
            <p:cNvGrpSpPr/>
            <p:nvPr userDrawn="1"/>
          </p:nvGrpSpPr>
          <p:grpSpPr>
            <a:xfrm>
              <a:off x="553803" y="4860885"/>
              <a:ext cx="3679737" cy="121564"/>
              <a:chOff x="2746375" y="570435"/>
              <a:chExt cx="3387725" cy="111917"/>
            </a:xfrm>
          </p:grpSpPr>
          <p:sp>
            <p:nvSpPr>
              <p:cNvPr id="150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11" name="Groupe 1010"/>
            <p:cNvGrpSpPr/>
            <p:nvPr userDrawn="1"/>
          </p:nvGrpSpPr>
          <p:grpSpPr>
            <a:xfrm>
              <a:off x="553803" y="5077065"/>
              <a:ext cx="3679737" cy="121564"/>
              <a:chOff x="2746375" y="570435"/>
              <a:chExt cx="3387725" cy="111917"/>
            </a:xfrm>
          </p:grpSpPr>
          <p:sp>
            <p:nvSpPr>
              <p:cNvPr id="143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12" name="Groupe 1011"/>
            <p:cNvGrpSpPr/>
            <p:nvPr userDrawn="1"/>
          </p:nvGrpSpPr>
          <p:grpSpPr>
            <a:xfrm>
              <a:off x="553803" y="5293244"/>
              <a:ext cx="3679737" cy="121564"/>
              <a:chOff x="2746375" y="570435"/>
              <a:chExt cx="3387725" cy="111917"/>
            </a:xfrm>
          </p:grpSpPr>
          <p:sp>
            <p:nvSpPr>
              <p:cNvPr id="136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13" name="Groupe 1012"/>
            <p:cNvGrpSpPr/>
            <p:nvPr userDrawn="1"/>
          </p:nvGrpSpPr>
          <p:grpSpPr>
            <a:xfrm>
              <a:off x="553803" y="5509422"/>
              <a:ext cx="3679737" cy="121564"/>
              <a:chOff x="2746375" y="570435"/>
              <a:chExt cx="3387725" cy="111917"/>
            </a:xfrm>
          </p:grpSpPr>
          <p:sp>
            <p:nvSpPr>
              <p:cNvPr id="129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9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69" name="Groupe 2068"/>
            <p:cNvGrpSpPr/>
            <p:nvPr userDrawn="1"/>
          </p:nvGrpSpPr>
          <p:grpSpPr>
            <a:xfrm>
              <a:off x="553803" y="5725601"/>
              <a:ext cx="3679737" cy="10613"/>
              <a:chOff x="553803" y="5725601"/>
              <a:chExt cx="3679737" cy="10613"/>
            </a:xfrm>
          </p:grpSpPr>
          <p:sp>
            <p:nvSpPr>
              <p:cNvPr id="2034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553803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5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660896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6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767988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7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877010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8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985068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9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1092160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0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1201182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1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1308274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2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1416331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3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1525354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4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1632447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5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1739539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6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1848561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7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1956618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8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2063710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9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2172733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0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2279826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1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2387883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2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2496905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3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2603998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4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2711090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5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2820112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6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2928169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7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3035262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8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3144284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9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3251377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0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3359434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1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3468455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2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3575548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3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3683606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4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3791663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5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3899720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6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4006813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7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4115834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8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4223892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2139" name="Oval 870"/>
            <p:cNvSpPr>
              <a:spLocks noChangeArrowheads="1"/>
            </p:cNvSpPr>
            <p:nvPr userDrawn="1"/>
          </p:nvSpPr>
          <p:spPr bwMode="auto">
            <a:xfrm flipV="1">
              <a:off x="4319658" y="65550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0" name="Oval 871"/>
            <p:cNvSpPr>
              <a:spLocks noChangeArrowheads="1"/>
            </p:cNvSpPr>
            <p:nvPr userDrawn="1"/>
          </p:nvSpPr>
          <p:spPr bwMode="auto">
            <a:xfrm flipV="1">
              <a:off x="4426751" y="65550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1" name="Oval 872"/>
            <p:cNvSpPr>
              <a:spLocks noChangeArrowheads="1"/>
            </p:cNvSpPr>
            <p:nvPr userDrawn="1"/>
          </p:nvSpPr>
          <p:spPr bwMode="auto">
            <a:xfrm flipV="1">
              <a:off x="4533843" y="65550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2" name="Oval 873"/>
            <p:cNvSpPr>
              <a:spLocks noChangeArrowheads="1"/>
            </p:cNvSpPr>
            <p:nvPr userDrawn="1"/>
          </p:nvSpPr>
          <p:spPr bwMode="auto">
            <a:xfrm flipV="1">
              <a:off x="4642865" y="65550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3" name="Oval 874"/>
            <p:cNvSpPr>
              <a:spLocks noChangeArrowheads="1"/>
            </p:cNvSpPr>
            <p:nvPr userDrawn="1"/>
          </p:nvSpPr>
          <p:spPr bwMode="auto">
            <a:xfrm flipV="1">
              <a:off x="4750923" y="65550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4" name="Oval 875"/>
            <p:cNvSpPr>
              <a:spLocks noChangeArrowheads="1"/>
            </p:cNvSpPr>
            <p:nvPr userDrawn="1"/>
          </p:nvSpPr>
          <p:spPr bwMode="auto">
            <a:xfrm flipV="1">
              <a:off x="4858015" y="65550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5" name="Oval 876"/>
            <p:cNvSpPr>
              <a:spLocks noChangeArrowheads="1"/>
            </p:cNvSpPr>
            <p:nvPr userDrawn="1"/>
          </p:nvSpPr>
          <p:spPr bwMode="auto">
            <a:xfrm flipV="1">
              <a:off x="4967038" y="65550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6" name="Oval 877"/>
            <p:cNvSpPr>
              <a:spLocks noChangeArrowheads="1"/>
            </p:cNvSpPr>
            <p:nvPr userDrawn="1"/>
          </p:nvSpPr>
          <p:spPr bwMode="auto">
            <a:xfrm flipV="1">
              <a:off x="5074129" y="65550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7" name="Oval 878"/>
            <p:cNvSpPr>
              <a:spLocks noChangeArrowheads="1"/>
            </p:cNvSpPr>
            <p:nvPr userDrawn="1"/>
          </p:nvSpPr>
          <p:spPr bwMode="auto">
            <a:xfrm flipV="1">
              <a:off x="5182187" y="65550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74" name="Oval 905"/>
            <p:cNvSpPr>
              <a:spLocks noChangeArrowheads="1"/>
            </p:cNvSpPr>
            <p:nvPr userDrawn="1"/>
          </p:nvSpPr>
          <p:spPr bwMode="auto">
            <a:xfrm flipV="1">
              <a:off x="4319659" y="54455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75" name="Oval 906"/>
            <p:cNvSpPr>
              <a:spLocks noChangeArrowheads="1"/>
            </p:cNvSpPr>
            <p:nvPr userDrawn="1"/>
          </p:nvSpPr>
          <p:spPr bwMode="auto">
            <a:xfrm flipV="1">
              <a:off x="4426753" y="54455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76" name="Oval 907"/>
            <p:cNvSpPr>
              <a:spLocks noChangeArrowheads="1"/>
            </p:cNvSpPr>
            <p:nvPr userDrawn="1"/>
          </p:nvSpPr>
          <p:spPr bwMode="auto">
            <a:xfrm flipV="1">
              <a:off x="4533845" y="54455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77" name="Oval 908"/>
            <p:cNvSpPr>
              <a:spLocks noChangeArrowheads="1"/>
            </p:cNvSpPr>
            <p:nvPr userDrawn="1"/>
          </p:nvSpPr>
          <p:spPr bwMode="auto">
            <a:xfrm flipV="1">
              <a:off x="4642867" y="54455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78" name="Oval 909"/>
            <p:cNvSpPr>
              <a:spLocks noChangeArrowheads="1"/>
            </p:cNvSpPr>
            <p:nvPr userDrawn="1"/>
          </p:nvSpPr>
          <p:spPr bwMode="auto">
            <a:xfrm flipV="1">
              <a:off x="4750926" y="54455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79" name="Oval 910"/>
            <p:cNvSpPr>
              <a:spLocks noChangeArrowheads="1"/>
            </p:cNvSpPr>
            <p:nvPr userDrawn="1"/>
          </p:nvSpPr>
          <p:spPr bwMode="auto">
            <a:xfrm flipV="1">
              <a:off x="4858018" y="54455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80" name="Oval 911"/>
            <p:cNvSpPr>
              <a:spLocks noChangeArrowheads="1"/>
            </p:cNvSpPr>
            <p:nvPr userDrawn="1"/>
          </p:nvSpPr>
          <p:spPr bwMode="auto">
            <a:xfrm flipV="1">
              <a:off x="4967042" y="54455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81" name="Oval 912"/>
            <p:cNvSpPr>
              <a:spLocks noChangeArrowheads="1"/>
            </p:cNvSpPr>
            <p:nvPr userDrawn="1"/>
          </p:nvSpPr>
          <p:spPr bwMode="auto">
            <a:xfrm flipV="1">
              <a:off x="5074131" y="54455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82" name="Oval 913"/>
            <p:cNvSpPr>
              <a:spLocks noChangeArrowheads="1"/>
            </p:cNvSpPr>
            <p:nvPr userDrawn="1"/>
          </p:nvSpPr>
          <p:spPr bwMode="auto">
            <a:xfrm flipV="1">
              <a:off x="5182188" y="54455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0" name="Oval 870"/>
            <p:cNvSpPr>
              <a:spLocks noChangeArrowheads="1"/>
            </p:cNvSpPr>
            <p:nvPr userDrawn="1"/>
          </p:nvSpPr>
          <p:spPr bwMode="auto">
            <a:xfrm flipV="1">
              <a:off x="4319658" y="87168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1" name="Oval 871"/>
            <p:cNvSpPr>
              <a:spLocks noChangeArrowheads="1"/>
            </p:cNvSpPr>
            <p:nvPr userDrawn="1"/>
          </p:nvSpPr>
          <p:spPr bwMode="auto">
            <a:xfrm flipV="1">
              <a:off x="4426751" y="87168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2" name="Oval 872"/>
            <p:cNvSpPr>
              <a:spLocks noChangeArrowheads="1"/>
            </p:cNvSpPr>
            <p:nvPr userDrawn="1"/>
          </p:nvSpPr>
          <p:spPr bwMode="auto">
            <a:xfrm flipV="1">
              <a:off x="4533843" y="87168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3" name="Oval 873"/>
            <p:cNvSpPr>
              <a:spLocks noChangeArrowheads="1"/>
            </p:cNvSpPr>
            <p:nvPr userDrawn="1"/>
          </p:nvSpPr>
          <p:spPr bwMode="auto">
            <a:xfrm flipV="1">
              <a:off x="4642865" y="87168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4" name="Oval 874"/>
            <p:cNvSpPr>
              <a:spLocks noChangeArrowheads="1"/>
            </p:cNvSpPr>
            <p:nvPr userDrawn="1"/>
          </p:nvSpPr>
          <p:spPr bwMode="auto">
            <a:xfrm flipV="1">
              <a:off x="4750923" y="87168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5" name="Oval 875"/>
            <p:cNvSpPr>
              <a:spLocks noChangeArrowheads="1"/>
            </p:cNvSpPr>
            <p:nvPr userDrawn="1"/>
          </p:nvSpPr>
          <p:spPr bwMode="auto">
            <a:xfrm flipV="1">
              <a:off x="4858015" y="87168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6" name="Oval 876"/>
            <p:cNvSpPr>
              <a:spLocks noChangeArrowheads="1"/>
            </p:cNvSpPr>
            <p:nvPr userDrawn="1"/>
          </p:nvSpPr>
          <p:spPr bwMode="auto">
            <a:xfrm flipV="1">
              <a:off x="4967038" y="87168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7" name="Oval 877"/>
            <p:cNvSpPr>
              <a:spLocks noChangeArrowheads="1"/>
            </p:cNvSpPr>
            <p:nvPr userDrawn="1"/>
          </p:nvSpPr>
          <p:spPr bwMode="auto">
            <a:xfrm flipV="1">
              <a:off x="5074129" y="87168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8" name="Oval 878"/>
            <p:cNvSpPr>
              <a:spLocks noChangeArrowheads="1"/>
            </p:cNvSpPr>
            <p:nvPr userDrawn="1"/>
          </p:nvSpPr>
          <p:spPr bwMode="auto">
            <a:xfrm flipV="1">
              <a:off x="5182187" y="87168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45" name="Oval 905"/>
            <p:cNvSpPr>
              <a:spLocks noChangeArrowheads="1"/>
            </p:cNvSpPr>
            <p:nvPr userDrawn="1"/>
          </p:nvSpPr>
          <p:spPr bwMode="auto">
            <a:xfrm flipV="1">
              <a:off x="4319659" y="76073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46" name="Oval 906"/>
            <p:cNvSpPr>
              <a:spLocks noChangeArrowheads="1"/>
            </p:cNvSpPr>
            <p:nvPr userDrawn="1"/>
          </p:nvSpPr>
          <p:spPr bwMode="auto">
            <a:xfrm flipV="1">
              <a:off x="4426753" y="76073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47" name="Oval 907"/>
            <p:cNvSpPr>
              <a:spLocks noChangeArrowheads="1"/>
            </p:cNvSpPr>
            <p:nvPr userDrawn="1"/>
          </p:nvSpPr>
          <p:spPr bwMode="auto">
            <a:xfrm flipV="1">
              <a:off x="4533845" y="76073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48" name="Oval 908"/>
            <p:cNvSpPr>
              <a:spLocks noChangeArrowheads="1"/>
            </p:cNvSpPr>
            <p:nvPr userDrawn="1"/>
          </p:nvSpPr>
          <p:spPr bwMode="auto">
            <a:xfrm flipV="1">
              <a:off x="4642867" y="76073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49" name="Oval 909"/>
            <p:cNvSpPr>
              <a:spLocks noChangeArrowheads="1"/>
            </p:cNvSpPr>
            <p:nvPr userDrawn="1"/>
          </p:nvSpPr>
          <p:spPr bwMode="auto">
            <a:xfrm flipV="1">
              <a:off x="4750926" y="76073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50" name="Oval 910"/>
            <p:cNvSpPr>
              <a:spLocks noChangeArrowheads="1"/>
            </p:cNvSpPr>
            <p:nvPr userDrawn="1"/>
          </p:nvSpPr>
          <p:spPr bwMode="auto">
            <a:xfrm flipV="1">
              <a:off x="4858018" y="76073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51" name="Oval 911"/>
            <p:cNvSpPr>
              <a:spLocks noChangeArrowheads="1"/>
            </p:cNvSpPr>
            <p:nvPr userDrawn="1"/>
          </p:nvSpPr>
          <p:spPr bwMode="auto">
            <a:xfrm flipV="1">
              <a:off x="4967042" y="76073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52" name="Oval 912"/>
            <p:cNvSpPr>
              <a:spLocks noChangeArrowheads="1"/>
            </p:cNvSpPr>
            <p:nvPr userDrawn="1"/>
          </p:nvSpPr>
          <p:spPr bwMode="auto">
            <a:xfrm flipV="1">
              <a:off x="5074131" y="76073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53" name="Oval 913"/>
            <p:cNvSpPr>
              <a:spLocks noChangeArrowheads="1"/>
            </p:cNvSpPr>
            <p:nvPr userDrawn="1"/>
          </p:nvSpPr>
          <p:spPr bwMode="auto">
            <a:xfrm flipV="1">
              <a:off x="5182188" y="76073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1" name="Oval 870"/>
            <p:cNvSpPr>
              <a:spLocks noChangeArrowheads="1"/>
            </p:cNvSpPr>
            <p:nvPr userDrawn="1"/>
          </p:nvSpPr>
          <p:spPr bwMode="auto">
            <a:xfrm flipV="1">
              <a:off x="4319658" y="108786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2" name="Oval 871"/>
            <p:cNvSpPr>
              <a:spLocks noChangeArrowheads="1"/>
            </p:cNvSpPr>
            <p:nvPr userDrawn="1"/>
          </p:nvSpPr>
          <p:spPr bwMode="auto">
            <a:xfrm flipV="1">
              <a:off x="4426751" y="108786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3" name="Oval 872"/>
            <p:cNvSpPr>
              <a:spLocks noChangeArrowheads="1"/>
            </p:cNvSpPr>
            <p:nvPr userDrawn="1"/>
          </p:nvSpPr>
          <p:spPr bwMode="auto">
            <a:xfrm flipV="1">
              <a:off x="4533843" y="108786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4" name="Oval 873"/>
            <p:cNvSpPr>
              <a:spLocks noChangeArrowheads="1"/>
            </p:cNvSpPr>
            <p:nvPr userDrawn="1"/>
          </p:nvSpPr>
          <p:spPr bwMode="auto">
            <a:xfrm flipV="1">
              <a:off x="4642865" y="108786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5" name="Oval 874"/>
            <p:cNvSpPr>
              <a:spLocks noChangeArrowheads="1"/>
            </p:cNvSpPr>
            <p:nvPr userDrawn="1"/>
          </p:nvSpPr>
          <p:spPr bwMode="auto">
            <a:xfrm flipV="1">
              <a:off x="4750923" y="108786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6" name="Oval 875"/>
            <p:cNvSpPr>
              <a:spLocks noChangeArrowheads="1"/>
            </p:cNvSpPr>
            <p:nvPr userDrawn="1"/>
          </p:nvSpPr>
          <p:spPr bwMode="auto">
            <a:xfrm flipV="1">
              <a:off x="4858015" y="108786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7" name="Oval 876"/>
            <p:cNvSpPr>
              <a:spLocks noChangeArrowheads="1"/>
            </p:cNvSpPr>
            <p:nvPr userDrawn="1"/>
          </p:nvSpPr>
          <p:spPr bwMode="auto">
            <a:xfrm flipV="1">
              <a:off x="4967038" y="108786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8" name="Oval 877"/>
            <p:cNvSpPr>
              <a:spLocks noChangeArrowheads="1"/>
            </p:cNvSpPr>
            <p:nvPr userDrawn="1"/>
          </p:nvSpPr>
          <p:spPr bwMode="auto">
            <a:xfrm flipV="1">
              <a:off x="5074129" y="108786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9" name="Oval 878"/>
            <p:cNvSpPr>
              <a:spLocks noChangeArrowheads="1"/>
            </p:cNvSpPr>
            <p:nvPr userDrawn="1"/>
          </p:nvSpPr>
          <p:spPr bwMode="auto">
            <a:xfrm flipV="1">
              <a:off x="5182187" y="108786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16" name="Oval 905"/>
            <p:cNvSpPr>
              <a:spLocks noChangeArrowheads="1"/>
            </p:cNvSpPr>
            <p:nvPr userDrawn="1"/>
          </p:nvSpPr>
          <p:spPr bwMode="auto">
            <a:xfrm flipV="1">
              <a:off x="4319659" y="97691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17" name="Oval 906"/>
            <p:cNvSpPr>
              <a:spLocks noChangeArrowheads="1"/>
            </p:cNvSpPr>
            <p:nvPr userDrawn="1"/>
          </p:nvSpPr>
          <p:spPr bwMode="auto">
            <a:xfrm flipV="1">
              <a:off x="4426753" y="97691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18" name="Oval 907"/>
            <p:cNvSpPr>
              <a:spLocks noChangeArrowheads="1"/>
            </p:cNvSpPr>
            <p:nvPr userDrawn="1"/>
          </p:nvSpPr>
          <p:spPr bwMode="auto">
            <a:xfrm flipV="1">
              <a:off x="4533845" y="97691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19" name="Oval 908"/>
            <p:cNvSpPr>
              <a:spLocks noChangeArrowheads="1"/>
            </p:cNvSpPr>
            <p:nvPr userDrawn="1"/>
          </p:nvSpPr>
          <p:spPr bwMode="auto">
            <a:xfrm flipV="1">
              <a:off x="4642867" y="97691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20" name="Oval 909"/>
            <p:cNvSpPr>
              <a:spLocks noChangeArrowheads="1"/>
            </p:cNvSpPr>
            <p:nvPr userDrawn="1"/>
          </p:nvSpPr>
          <p:spPr bwMode="auto">
            <a:xfrm flipV="1">
              <a:off x="4750926" y="97691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21" name="Oval 910"/>
            <p:cNvSpPr>
              <a:spLocks noChangeArrowheads="1"/>
            </p:cNvSpPr>
            <p:nvPr userDrawn="1"/>
          </p:nvSpPr>
          <p:spPr bwMode="auto">
            <a:xfrm flipV="1">
              <a:off x="4858018" y="97691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22" name="Oval 911"/>
            <p:cNvSpPr>
              <a:spLocks noChangeArrowheads="1"/>
            </p:cNvSpPr>
            <p:nvPr userDrawn="1"/>
          </p:nvSpPr>
          <p:spPr bwMode="auto">
            <a:xfrm flipV="1">
              <a:off x="4967042" y="97691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23" name="Oval 912"/>
            <p:cNvSpPr>
              <a:spLocks noChangeArrowheads="1"/>
            </p:cNvSpPr>
            <p:nvPr userDrawn="1"/>
          </p:nvSpPr>
          <p:spPr bwMode="auto">
            <a:xfrm flipV="1">
              <a:off x="5074131" y="97691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24" name="Oval 913"/>
            <p:cNvSpPr>
              <a:spLocks noChangeArrowheads="1"/>
            </p:cNvSpPr>
            <p:nvPr userDrawn="1"/>
          </p:nvSpPr>
          <p:spPr bwMode="auto">
            <a:xfrm flipV="1">
              <a:off x="5182188" y="97691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2" name="Oval 870"/>
            <p:cNvSpPr>
              <a:spLocks noChangeArrowheads="1"/>
            </p:cNvSpPr>
            <p:nvPr userDrawn="1"/>
          </p:nvSpPr>
          <p:spPr bwMode="auto">
            <a:xfrm flipV="1">
              <a:off x="4319658" y="130404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3" name="Oval 871"/>
            <p:cNvSpPr>
              <a:spLocks noChangeArrowheads="1"/>
            </p:cNvSpPr>
            <p:nvPr userDrawn="1"/>
          </p:nvSpPr>
          <p:spPr bwMode="auto">
            <a:xfrm flipV="1">
              <a:off x="4426751" y="130404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4" name="Oval 872"/>
            <p:cNvSpPr>
              <a:spLocks noChangeArrowheads="1"/>
            </p:cNvSpPr>
            <p:nvPr userDrawn="1"/>
          </p:nvSpPr>
          <p:spPr bwMode="auto">
            <a:xfrm flipV="1">
              <a:off x="4533843" y="130404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5" name="Oval 873"/>
            <p:cNvSpPr>
              <a:spLocks noChangeArrowheads="1"/>
            </p:cNvSpPr>
            <p:nvPr userDrawn="1"/>
          </p:nvSpPr>
          <p:spPr bwMode="auto">
            <a:xfrm flipV="1">
              <a:off x="4642865" y="130404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6" name="Oval 874"/>
            <p:cNvSpPr>
              <a:spLocks noChangeArrowheads="1"/>
            </p:cNvSpPr>
            <p:nvPr userDrawn="1"/>
          </p:nvSpPr>
          <p:spPr bwMode="auto">
            <a:xfrm flipV="1">
              <a:off x="4750923" y="130404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7" name="Oval 875"/>
            <p:cNvSpPr>
              <a:spLocks noChangeArrowheads="1"/>
            </p:cNvSpPr>
            <p:nvPr userDrawn="1"/>
          </p:nvSpPr>
          <p:spPr bwMode="auto">
            <a:xfrm flipV="1">
              <a:off x="4858015" y="130404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8" name="Oval 876"/>
            <p:cNvSpPr>
              <a:spLocks noChangeArrowheads="1"/>
            </p:cNvSpPr>
            <p:nvPr userDrawn="1"/>
          </p:nvSpPr>
          <p:spPr bwMode="auto">
            <a:xfrm flipV="1">
              <a:off x="4967038" y="130404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9" name="Oval 877"/>
            <p:cNvSpPr>
              <a:spLocks noChangeArrowheads="1"/>
            </p:cNvSpPr>
            <p:nvPr userDrawn="1"/>
          </p:nvSpPr>
          <p:spPr bwMode="auto">
            <a:xfrm flipV="1">
              <a:off x="5074129" y="130404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60" name="Oval 878"/>
            <p:cNvSpPr>
              <a:spLocks noChangeArrowheads="1"/>
            </p:cNvSpPr>
            <p:nvPr userDrawn="1"/>
          </p:nvSpPr>
          <p:spPr bwMode="auto">
            <a:xfrm flipV="1">
              <a:off x="5182187" y="130404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87" name="Oval 905"/>
            <p:cNvSpPr>
              <a:spLocks noChangeArrowheads="1"/>
            </p:cNvSpPr>
            <p:nvPr userDrawn="1"/>
          </p:nvSpPr>
          <p:spPr bwMode="auto">
            <a:xfrm flipV="1">
              <a:off x="4319659" y="119309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88" name="Oval 906"/>
            <p:cNvSpPr>
              <a:spLocks noChangeArrowheads="1"/>
            </p:cNvSpPr>
            <p:nvPr userDrawn="1"/>
          </p:nvSpPr>
          <p:spPr bwMode="auto">
            <a:xfrm flipV="1">
              <a:off x="4426753" y="119309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89" name="Oval 907"/>
            <p:cNvSpPr>
              <a:spLocks noChangeArrowheads="1"/>
            </p:cNvSpPr>
            <p:nvPr userDrawn="1"/>
          </p:nvSpPr>
          <p:spPr bwMode="auto">
            <a:xfrm flipV="1">
              <a:off x="4533845" y="119309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0" name="Oval 908"/>
            <p:cNvSpPr>
              <a:spLocks noChangeArrowheads="1"/>
            </p:cNvSpPr>
            <p:nvPr userDrawn="1"/>
          </p:nvSpPr>
          <p:spPr bwMode="auto">
            <a:xfrm flipV="1">
              <a:off x="4642867" y="119309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1" name="Oval 909"/>
            <p:cNvSpPr>
              <a:spLocks noChangeArrowheads="1"/>
            </p:cNvSpPr>
            <p:nvPr userDrawn="1"/>
          </p:nvSpPr>
          <p:spPr bwMode="auto">
            <a:xfrm flipV="1">
              <a:off x="4750926" y="119309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2" name="Oval 910"/>
            <p:cNvSpPr>
              <a:spLocks noChangeArrowheads="1"/>
            </p:cNvSpPr>
            <p:nvPr userDrawn="1"/>
          </p:nvSpPr>
          <p:spPr bwMode="auto">
            <a:xfrm flipV="1">
              <a:off x="4858018" y="119309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3" name="Oval 911"/>
            <p:cNvSpPr>
              <a:spLocks noChangeArrowheads="1"/>
            </p:cNvSpPr>
            <p:nvPr userDrawn="1"/>
          </p:nvSpPr>
          <p:spPr bwMode="auto">
            <a:xfrm flipV="1">
              <a:off x="4967042" y="119309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4" name="Oval 912"/>
            <p:cNvSpPr>
              <a:spLocks noChangeArrowheads="1"/>
            </p:cNvSpPr>
            <p:nvPr userDrawn="1"/>
          </p:nvSpPr>
          <p:spPr bwMode="auto">
            <a:xfrm flipV="1">
              <a:off x="5074131" y="119309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5" name="Oval 913"/>
            <p:cNvSpPr>
              <a:spLocks noChangeArrowheads="1"/>
            </p:cNvSpPr>
            <p:nvPr userDrawn="1"/>
          </p:nvSpPr>
          <p:spPr bwMode="auto">
            <a:xfrm flipV="1">
              <a:off x="5182188" y="119309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3" name="Oval 870"/>
            <p:cNvSpPr>
              <a:spLocks noChangeArrowheads="1"/>
            </p:cNvSpPr>
            <p:nvPr userDrawn="1"/>
          </p:nvSpPr>
          <p:spPr bwMode="auto">
            <a:xfrm flipV="1">
              <a:off x="4319658" y="152022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4" name="Oval 871"/>
            <p:cNvSpPr>
              <a:spLocks noChangeArrowheads="1"/>
            </p:cNvSpPr>
            <p:nvPr userDrawn="1"/>
          </p:nvSpPr>
          <p:spPr bwMode="auto">
            <a:xfrm flipV="1">
              <a:off x="4426751" y="152022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5" name="Oval 872"/>
            <p:cNvSpPr>
              <a:spLocks noChangeArrowheads="1"/>
            </p:cNvSpPr>
            <p:nvPr userDrawn="1"/>
          </p:nvSpPr>
          <p:spPr bwMode="auto">
            <a:xfrm flipV="1">
              <a:off x="4533843" y="152022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6" name="Oval 873"/>
            <p:cNvSpPr>
              <a:spLocks noChangeArrowheads="1"/>
            </p:cNvSpPr>
            <p:nvPr userDrawn="1"/>
          </p:nvSpPr>
          <p:spPr bwMode="auto">
            <a:xfrm flipV="1">
              <a:off x="4642865" y="152022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7" name="Oval 874"/>
            <p:cNvSpPr>
              <a:spLocks noChangeArrowheads="1"/>
            </p:cNvSpPr>
            <p:nvPr userDrawn="1"/>
          </p:nvSpPr>
          <p:spPr bwMode="auto">
            <a:xfrm flipV="1">
              <a:off x="4750923" y="152022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8" name="Oval 875"/>
            <p:cNvSpPr>
              <a:spLocks noChangeArrowheads="1"/>
            </p:cNvSpPr>
            <p:nvPr userDrawn="1"/>
          </p:nvSpPr>
          <p:spPr bwMode="auto">
            <a:xfrm flipV="1">
              <a:off x="4858015" y="152022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9" name="Oval 876"/>
            <p:cNvSpPr>
              <a:spLocks noChangeArrowheads="1"/>
            </p:cNvSpPr>
            <p:nvPr userDrawn="1"/>
          </p:nvSpPr>
          <p:spPr bwMode="auto">
            <a:xfrm flipV="1">
              <a:off x="4967038" y="152022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30" name="Oval 877"/>
            <p:cNvSpPr>
              <a:spLocks noChangeArrowheads="1"/>
            </p:cNvSpPr>
            <p:nvPr userDrawn="1"/>
          </p:nvSpPr>
          <p:spPr bwMode="auto">
            <a:xfrm flipV="1">
              <a:off x="5074129" y="152022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31" name="Oval 878"/>
            <p:cNvSpPr>
              <a:spLocks noChangeArrowheads="1"/>
            </p:cNvSpPr>
            <p:nvPr userDrawn="1"/>
          </p:nvSpPr>
          <p:spPr bwMode="auto">
            <a:xfrm flipV="1">
              <a:off x="5182187" y="152022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58" name="Oval 905"/>
            <p:cNvSpPr>
              <a:spLocks noChangeArrowheads="1"/>
            </p:cNvSpPr>
            <p:nvPr userDrawn="1"/>
          </p:nvSpPr>
          <p:spPr bwMode="auto">
            <a:xfrm flipV="1">
              <a:off x="4319659" y="140927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59" name="Oval 906"/>
            <p:cNvSpPr>
              <a:spLocks noChangeArrowheads="1"/>
            </p:cNvSpPr>
            <p:nvPr userDrawn="1"/>
          </p:nvSpPr>
          <p:spPr bwMode="auto">
            <a:xfrm flipV="1">
              <a:off x="4426753" y="140927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0" name="Oval 907"/>
            <p:cNvSpPr>
              <a:spLocks noChangeArrowheads="1"/>
            </p:cNvSpPr>
            <p:nvPr userDrawn="1"/>
          </p:nvSpPr>
          <p:spPr bwMode="auto">
            <a:xfrm flipV="1">
              <a:off x="4533845" y="140927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1" name="Oval 908"/>
            <p:cNvSpPr>
              <a:spLocks noChangeArrowheads="1"/>
            </p:cNvSpPr>
            <p:nvPr userDrawn="1"/>
          </p:nvSpPr>
          <p:spPr bwMode="auto">
            <a:xfrm flipV="1">
              <a:off x="4642867" y="140927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2" name="Oval 909"/>
            <p:cNvSpPr>
              <a:spLocks noChangeArrowheads="1"/>
            </p:cNvSpPr>
            <p:nvPr userDrawn="1"/>
          </p:nvSpPr>
          <p:spPr bwMode="auto">
            <a:xfrm flipV="1">
              <a:off x="4750926" y="140927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3" name="Oval 910"/>
            <p:cNvSpPr>
              <a:spLocks noChangeArrowheads="1"/>
            </p:cNvSpPr>
            <p:nvPr userDrawn="1"/>
          </p:nvSpPr>
          <p:spPr bwMode="auto">
            <a:xfrm flipV="1">
              <a:off x="4858018" y="140927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4" name="Oval 911"/>
            <p:cNvSpPr>
              <a:spLocks noChangeArrowheads="1"/>
            </p:cNvSpPr>
            <p:nvPr userDrawn="1"/>
          </p:nvSpPr>
          <p:spPr bwMode="auto">
            <a:xfrm flipV="1">
              <a:off x="4967042" y="140927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5" name="Oval 912"/>
            <p:cNvSpPr>
              <a:spLocks noChangeArrowheads="1"/>
            </p:cNvSpPr>
            <p:nvPr userDrawn="1"/>
          </p:nvSpPr>
          <p:spPr bwMode="auto">
            <a:xfrm flipV="1">
              <a:off x="5074131" y="140927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6" name="Oval 913"/>
            <p:cNvSpPr>
              <a:spLocks noChangeArrowheads="1"/>
            </p:cNvSpPr>
            <p:nvPr userDrawn="1"/>
          </p:nvSpPr>
          <p:spPr bwMode="auto">
            <a:xfrm flipV="1">
              <a:off x="5182188" y="140927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94" name="Oval 870"/>
            <p:cNvSpPr>
              <a:spLocks noChangeArrowheads="1"/>
            </p:cNvSpPr>
            <p:nvPr userDrawn="1"/>
          </p:nvSpPr>
          <p:spPr bwMode="auto">
            <a:xfrm flipV="1">
              <a:off x="4319658" y="173640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95" name="Oval 871"/>
            <p:cNvSpPr>
              <a:spLocks noChangeArrowheads="1"/>
            </p:cNvSpPr>
            <p:nvPr userDrawn="1"/>
          </p:nvSpPr>
          <p:spPr bwMode="auto">
            <a:xfrm flipV="1">
              <a:off x="4426751" y="173640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96" name="Oval 872"/>
            <p:cNvSpPr>
              <a:spLocks noChangeArrowheads="1"/>
            </p:cNvSpPr>
            <p:nvPr userDrawn="1"/>
          </p:nvSpPr>
          <p:spPr bwMode="auto">
            <a:xfrm flipV="1">
              <a:off x="4533843" y="173640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97" name="Oval 873"/>
            <p:cNvSpPr>
              <a:spLocks noChangeArrowheads="1"/>
            </p:cNvSpPr>
            <p:nvPr userDrawn="1"/>
          </p:nvSpPr>
          <p:spPr bwMode="auto">
            <a:xfrm flipV="1">
              <a:off x="4642865" y="173640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98" name="Oval 874"/>
            <p:cNvSpPr>
              <a:spLocks noChangeArrowheads="1"/>
            </p:cNvSpPr>
            <p:nvPr userDrawn="1"/>
          </p:nvSpPr>
          <p:spPr bwMode="auto">
            <a:xfrm flipV="1">
              <a:off x="4750923" y="173640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99" name="Oval 875"/>
            <p:cNvSpPr>
              <a:spLocks noChangeArrowheads="1"/>
            </p:cNvSpPr>
            <p:nvPr userDrawn="1"/>
          </p:nvSpPr>
          <p:spPr bwMode="auto">
            <a:xfrm flipV="1">
              <a:off x="4858015" y="173640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00" name="Oval 876"/>
            <p:cNvSpPr>
              <a:spLocks noChangeArrowheads="1"/>
            </p:cNvSpPr>
            <p:nvPr userDrawn="1"/>
          </p:nvSpPr>
          <p:spPr bwMode="auto">
            <a:xfrm flipV="1">
              <a:off x="4967038" y="173640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01" name="Oval 877"/>
            <p:cNvSpPr>
              <a:spLocks noChangeArrowheads="1"/>
            </p:cNvSpPr>
            <p:nvPr userDrawn="1"/>
          </p:nvSpPr>
          <p:spPr bwMode="auto">
            <a:xfrm flipV="1">
              <a:off x="5074129" y="173640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02" name="Oval 878"/>
            <p:cNvSpPr>
              <a:spLocks noChangeArrowheads="1"/>
            </p:cNvSpPr>
            <p:nvPr userDrawn="1"/>
          </p:nvSpPr>
          <p:spPr bwMode="auto">
            <a:xfrm flipV="1">
              <a:off x="5182187" y="173640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29" name="Oval 905"/>
            <p:cNvSpPr>
              <a:spLocks noChangeArrowheads="1"/>
            </p:cNvSpPr>
            <p:nvPr userDrawn="1"/>
          </p:nvSpPr>
          <p:spPr bwMode="auto">
            <a:xfrm flipV="1">
              <a:off x="4319659" y="162544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0" name="Oval 906"/>
            <p:cNvSpPr>
              <a:spLocks noChangeArrowheads="1"/>
            </p:cNvSpPr>
            <p:nvPr userDrawn="1"/>
          </p:nvSpPr>
          <p:spPr bwMode="auto">
            <a:xfrm flipV="1">
              <a:off x="4426753" y="162544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1" name="Oval 907"/>
            <p:cNvSpPr>
              <a:spLocks noChangeArrowheads="1"/>
            </p:cNvSpPr>
            <p:nvPr userDrawn="1"/>
          </p:nvSpPr>
          <p:spPr bwMode="auto">
            <a:xfrm flipV="1">
              <a:off x="4533845" y="162544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2" name="Oval 908"/>
            <p:cNvSpPr>
              <a:spLocks noChangeArrowheads="1"/>
            </p:cNvSpPr>
            <p:nvPr userDrawn="1"/>
          </p:nvSpPr>
          <p:spPr bwMode="auto">
            <a:xfrm flipV="1">
              <a:off x="4642867" y="162544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3" name="Oval 909"/>
            <p:cNvSpPr>
              <a:spLocks noChangeArrowheads="1"/>
            </p:cNvSpPr>
            <p:nvPr userDrawn="1"/>
          </p:nvSpPr>
          <p:spPr bwMode="auto">
            <a:xfrm flipV="1">
              <a:off x="4750926" y="162544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4" name="Oval 910"/>
            <p:cNvSpPr>
              <a:spLocks noChangeArrowheads="1"/>
            </p:cNvSpPr>
            <p:nvPr userDrawn="1"/>
          </p:nvSpPr>
          <p:spPr bwMode="auto">
            <a:xfrm flipV="1">
              <a:off x="4858018" y="162544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5" name="Oval 911"/>
            <p:cNvSpPr>
              <a:spLocks noChangeArrowheads="1"/>
            </p:cNvSpPr>
            <p:nvPr userDrawn="1"/>
          </p:nvSpPr>
          <p:spPr bwMode="auto">
            <a:xfrm flipV="1">
              <a:off x="4967042" y="162544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6" name="Oval 912"/>
            <p:cNvSpPr>
              <a:spLocks noChangeArrowheads="1"/>
            </p:cNvSpPr>
            <p:nvPr userDrawn="1"/>
          </p:nvSpPr>
          <p:spPr bwMode="auto">
            <a:xfrm flipV="1">
              <a:off x="5074131" y="162544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7" name="Oval 913"/>
            <p:cNvSpPr>
              <a:spLocks noChangeArrowheads="1"/>
            </p:cNvSpPr>
            <p:nvPr userDrawn="1"/>
          </p:nvSpPr>
          <p:spPr bwMode="auto">
            <a:xfrm flipV="1">
              <a:off x="5182188" y="162544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65" name="Oval 870"/>
            <p:cNvSpPr>
              <a:spLocks noChangeArrowheads="1"/>
            </p:cNvSpPr>
            <p:nvPr userDrawn="1"/>
          </p:nvSpPr>
          <p:spPr bwMode="auto">
            <a:xfrm flipV="1">
              <a:off x="4319658" y="195258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66" name="Oval 871"/>
            <p:cNvSpPr>
              <a:spLocks noChangeArrowheads="1"/>
            </p:cNvSpPr>
            <p:nvPr userDrawn="1"/>
          </p:nvSpPr>
          <p:spPr bwMode="auto">
            <a:xfrm flipV="1">
              <a:off x="4426751" y="195258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67" name="Oval 872"/>
            <p:cNvSpPr>
              <a:spLocks noChangeArrowheads="1"/>
            </p:cNvSpPr>
            <p:nvPr userDrawn="1"/>
          </p:nvSpPr>
          <p:spPr bwMode="auto">
            <a:xfrm flipV="1">
              <a:off x="4533843" y="195258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68" name="Oval 873"/>
            <p:cNvSpPr>
              <a:spLocks noChangeArrowheads="1"/>
            </p:cNvSpPr>
            <p:nvPr userDrawn="1"/>
          </p:nvSpPr>
          <p:spPr bwMode="auto">
            <a:xfrm flipV="1">
              <a:off x="4642865" y="195258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69" name="Oval 874"/>
            <p:cNvSpPr>
              <a:spLocks noChangeArrowheads="1"/>
            </p:cNvSpPr>
            <p:nvPr userDrawn="1"/>
          </p:nvSpPr>
          <p:spPr bwMode="auto">
            <a:xfrm flipV="1">
              <a:off x="4750923" y="195258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70" name="Oval 875"/>
            <p:cNvSpPr>
              <a:spLocks noChangeArrowheads="1"/>
            </p:cNvSpPr>
            <p:nvPr userDrawn="1"/>
          </p:nvSpPr>
          <p:spPr bwMode="auto">
            <a:xfrm flipV="1">
              <a:off x="4858015" y="195258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71" name="Oval 876"/>
            <p:cNvSpPr>
              <a:spLocks noChangeArrowheads="1"/>
            </p:cNvSpPr>
            <p:nvPr userDrawn="1"/>
          </p:nvSpPr>
          <p:spPr bwMode="auto">
            <a:xfrm flipV="1">
              <a:off x="4967038" y="195258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72" name="Oval 877"/>
            <p:cNvSpPr>
              <a:spLocks noChangeArrowheads="1"/>
            </p:cNvSpPr>
            <p:nvPr userDrawn="1"/>
          </p:nvSpPr>
          <p:spPr bwMode="auto">
            <a:xfrm flipV="1">
              <a:off x="5074129" y="195258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73" name="Oval 878"/>
            <p:cNvSpPr>
              <a:spLocks noChangeArrowheads="1"/>
            </p:cNvSpPr>
            <p:nvPr userDrawn="1"/>
          </p:nvSpPr>
          <p:spPr bwMode="auto">
            <a:xfrm flipV="1">
              <a:off x="5182187" y="195258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0" name="Oval 905"/>
            <p:cNvSpPr>
              <a:spLocks noChangeArrowheads="1"/>
            </p:cNvSpPr>
            <p:nvPr userDrawn="1"/>
          </p:nvSpPr>
          <p:spPr bwMode="auto">
            <a:xfrm flipV="1">
              <a:off x="4319659" y="184162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1" name="Oval 906"/>
            <p:cNvSpPr>
              <a:spLocks noChangeArrowheads="1"/>
            </p:cNvSpPr>
            <p:nvPr userDrawn="1"/>
          </p:nvSpPr>
          <p:spPr bwMode="auto">
            <a:xfrm flipV="1">
              <a:off x="4426753" y="184162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2" name="Oval 907"/>
            <p:cNvSpPr>
              <a:spLocks noChangeArrowheads="1"/>
            </p:cNvSpPr>
            <p:nvPr userDrawn="1"/>
          </p:nvSpPr>
          <p:spPr bwMode="auto">
            <a:xfrm flipV="1">
              <a:off x="4533845" y="184162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3" name="Oval 908"/>
            <p:cNvSpPr>
              <a:spLocks noChangeArrowheads="1"/>
            </p:cNvSpPr>
            <p:nvPr userDrawn="1"/>
          </p:nvSpPr>
          <p:spPr bwMode="auto">
            <a:xfrm flipV="1">
              <a:off x="4642867" y="184162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4" name="Oval 909"/>
            <p:cNvSpPr>
              <a:spLocks noChangeArrowheads="1"/>
            </p:cNvSpPr>
            <p:nvPr userDrawn="1"/>
          </p:nvSpPr>
          <p:spPr bwMode="auto">
            <a:xfrm flipV="1">
              <a:off x="4750926" y="184162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5" name="Oval 910"/>
            <p:cNvSpPr>
              <a:spLocks noChangeArrowheads="1"/>
            </p:cNvSpPr>
            <p:nvPr userDrawn="1"/>
          </p:nvSpPr>
          <p:spPr bwMode="auto">
            <a:xfrm flipV="1">
              <a:off x="4858018" y="184162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6" name="Oval 911"/>
            <p:cNvSpPr>
              <a:spLocks noChangeArrowheads="1"/>
            </p:cNvSpPr>
            <p:nvPr userDrawn="1"/>
          </p:nvSpPr>
          <p:spPr bwMode="auto">
            <a:xfrm flipV="1">
              <a:off x="4967042" y="184162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7" name="Oval 912"/>
            <p:cNvSpPr>
              <a:spLocks noChangeArrowheads="1"/>
            </p:cNvSpPr>
            <p:nvPr userDrawn="1"/>
          </p:nvSpPr>
          <p:spPr bwMode="auto">
            <a:xfrm flipV="1">
              <a:off x="5074131" y="184162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8" name="Oval 913"/>
            <p:cNvSpPr>
              <a:spLocks noChangeArrowheads="1"/>
            </p:cNvSpPr>
            <p:nvPr userDrawn="1"/>
          </p:nvSpPr>
          <p:spPr bwMode="auto">
            <a:xfrm flipV="1">
              <a:off x="5182188" y="184162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36" name="Oval 870"/>
            <p:cNvSpPr>
              <a:spLocks noChangeArrowheads="1"/>
            </p:cNvSpPr>
            <p:nvPr userDrawn="1"/>
          </p:nvSpPr>
          <p:spPr bwMode="auto">
            <a:xfrm flipV="1">
              <a:off x="4319658" y="216876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37" name="Oval 871"/>
            <p:cNvSpPr>
              <a:spLocks noChangeArrowheads="1"/>
            </p:cNvSpPr>
            <p:nvPr userDrawn="1"/>
          </p:nvSpPr>
          <p:spPr bwMode="auto">
            <a:xfrm flipV="1">
              <a:off x="4426751" y="216876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38" name="Oval 872"/>
            <p:cNvSpPr>
              <a:spLocks noChangeArrowheads="1"/>
            </p:cNvSpPr>
            <p:nvPr userDrawn="1"/>
          </p:nvSpPr>
          <p:spPr bwMode="auto">
            <a:xfrm flipV="1">
              <a:off x="4533843" y="216876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39" name="Oval 873"/>
            <p:cNvSpPr>
              <a:spLocks noChangeArrowheads="1"/>
            </p:cNvSpPr>
            <p:nvPr userDrawn="1"/>
          </p:nvSpPr>
          <p:spPr bwMode="auto">
            <a:xfrm flipV="1">
              <a:off x="4642865" y="216876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40" name="Oval 874"/>
            <p:cNvSpPr>
              <a:spLocks noChangeArrowheads="1"/>
            </p:cNvSpPr>
            <p:nvPr userDrawn="1"/>
          </p:nvSpPr>
          <p:spPr bwMode="auto">
            <a:xfrm flipV="1">
              <a:off x="4750923" y="216876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41" name="Oval 875"/>
            <p:cNvSpPr>
              <a:spLocks noChangeArrowheads="1"/>
            </p:cNvSpPr>
            <p:nvPr userDrawn="1"/>
          </p:nvSpPr>
          <p:spPr bwMode="auto">
            <a:xfrm flipV="1">
              <a:off x="4858015" y="216876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42" name="Oval 876"/>
            <p:cNvSpPr>
              <a:spLocks noChangeArrowheads="1"/>
            </p:cNvSpPr>
            <p:nvPr userDrawn="1"/>
          </p:nvSpPr>
          <p:spPr bwMode="auto">
            <a:xfrm flipV="1">
              <a:off x="4967038" y="216876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43" name="Oval 877"/>
            <p:cNvSpPr>
              <a:spLocks noChangeArrowheads="1"/>
            </p:cNvSpPr>
            <p:nvPr userDrawn="1"/>
          </p:nvSpPr>
          <p:spPr bwMode="auto">
            <a:xfrm flipV="1">
              <a:off x="5074129" y="216876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44" name="Oval 878"/>
            <p:cNvSpPr>
              <a:spLocks noChangeArrowheads="1"/>
            </p:cNvSpPr>
            <p:nvPr userDrawn="1"/>
          </p:nvSpPr>
          <p:spPr bwMode="auto">
            <a:xfrm flipV="1">
              <a:off x="5182187" y="216876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1" name="Oval 905"/>
            <p:cNvSpPr>
              <a:spLocks noChangeArrowheads="1"/>
            </p:cNvSpPr>
            <p:nvPr userDrawn="1"/>
          </p:nvSpPr>
          <p:spPr bwMode="auto">
            <a:xfrm flipV="1">
              <a:off x="4319659" y="205780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2" name="Oval 906"/>
            <p:cNvSpPr>
              <a:spLocks noChangeArrowheads="1"/>
            </p:cNvSpPr>
            <p:nvPr userDrawn="1"/>
          </p:nvSpPr>
          <p:spPr bwMode="auto">
            <a:xfrm flipV="1">
              <a:off x="4426753" y="205780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3" name="Oval 907"/>
            <p:cNvSpPr>
              <a:spLocks noChangeArrowheads="1"/>
            </p:cNvSpPr>
            <p:nvPr userDrawn="1"/>
          </p:nvSpPr>
          <p:spPr bwMode="auto">
            <a:xfrm flipV="1">
              <a:off x="4533845" y="205780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4" name="Oval 908"/>
            <p:cNvSpPr>
              <a:spLocks noChangeArrowheads="1"/>
            </p:cNvSpPr>
            <p:nvPr userDrawn="1"/>
          </p:nvSpPr>
          <p:spPr bwMode="auto">
            <a:xfrm flipV="1">
              <a:off x="4642867" y="205780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5" name="Oval 909"/>
            <p:cNvSpPr>
              <a:spLocks noChangeArrowheads="1"/>
            </p:cNvSpPr>
            <p:nvPr userDrawn="1"/>
          </p:nvSpPr>
          <p:spPr bwMode="auto">
            <a:xfrm flipV="1">
              <a:off x="4750926" y="205780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6" name="Oval 910"/>
            <p:cNvSpPr>
              <a:spLocks noChangeArrowheads="1"/>
            </p:cNvSpPr>
            <p:nvPr userDrawn="1"/>
          </p:nvSpPr>
          <p:spPr bwMode="auto">
            <a:xfrm flipV="1">
              <a:off x="4858018" y="205780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7" name="Oval 911"/>
            <p:cNvSpPr>
              <a:spLocks noChangeArrowheads="1"/>
            </p:cNvSpPr>
            <p:nvPr userDrawn="1"/>
          </p:nvSpPr>
          <p:spPr bwMode="auto">
            <a:xfrm flipV="1">
              <a:off x="4967042" y="205780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8" name="Oval 912"/>
            <p:cNvSpPr>
              <a:spLocks noChangeArrowheads="1"/>
            </p:cNvSpPr>
            <p:nvPr userDrawn="1"/>
          </p:nvSpPr>
          <p:spPr bwMode="auto">
            <a:xfrm flipV="1">
              <a:off x="5074131" y="205780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9" name="Oval 913"/>
            <p:cNvSpPr>
              <a:spLocks noChangeArrowheads="1"/>
            </p:cNvSpPr>
            <p:nvPr userDrawn="1"/>
          </p:nvSpPr>
          <p:spPr bwMode="auto">
            <a:xfrm flipV="1">
              <a:off x="5182188" y="205780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07" name="Oval 870"/>
            <p:cNvSpPr>
              <a:spLocks noChangeArrowheads="1"/>
            </p:cNvSpPr>
            <p:nvPr userDrawn="1"/>
          </p:nvSpPr>
          <p:spPr bwMode="auto">
            <a:xfrm flipV="1">
              <a:off x="4319658" y="238494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08" name="Oval 871"/>
            <p:cNvSpPr>
              <a:spLocks noChangeArrowheads="1"/>
            </p:cNvSpPr>
            <p:nvPr userDrawn="1"/>
          </p:nvSpPr>
          <p:spPr bwMode="auto">
            <a:xfrm flipV="1">
              <a:off x="4426751" y="238494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09" name="Oval 872"/>
            <p:cNvSpPr>
              <a:spLocks noChangeArrowheads="1"/>
            </p:cNvSpPr>
            <p:nvPr userDrawn="1"/>
          </p:nvSpPr>
          <p:spPr bwMode="auto">
            <a:xfrm flipV="1">
              <a:off x="4533843" y="238494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10" name="Oval 873"/>
            <p:cNvSpPr>
              <a:spLocks noChangeArrowheads="1"/>
            </p:cNvSpPr>
            <p:nvPr userDrawn="1"/>
          </p:nvSpPr>
          <p:spPr bwMode="auto">
            <a:xfrm flipV="1">
              <a:off x="4642865" y="238494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11" name="Oval 874"/>
            <p:cNvSpPr>
              <a:spLocks noChangeArrowheads="1"/>
            </p:cNvSpPr>
            <p:nvPr userDrawn="1"/>
          </p:nvSpPr>
          <p:spPr bwMode="auto">
            <a:xfrm flipV="1">
              <a:off x="4750923" y="238494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12" name="Oval 875"/>
            <p:cNvSpPr>
              <a:spLocks noChangeArrowheads="1"/>
            </p:cNvSpPr>
            <p:nvPr userDrawn="1"/>
          </p:nvSpPr>
          <p:spPr bwMode="auto">
            <a:xfrm flipV="1">
              <a:off x="4858015" y="238494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13" name="Oval 876"/>
            <p:cNvSpPr>
              <a:spLocks noChangeArrowheads="1"/>
            </p:cNvSpPr>
            <p:nvPr userDrawn="1"/>
          </p:nvSpPr>
          <p:spPr bwMode="auto">
            <a:xfrm flipV="1">
              <a:off x="4967038" y="238494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14" name="Oval 877"/>
            <p:cNvSpPr>
              <a:spLocks noChangeArrowheads="1"/>
            </p:cNvSpPr>
            <p:nvPr userDrawn="1"/>
          </p:nvSpPr>
          <p:spPr bwMode="auto">
            <a:xfrm flipV="1">
              <a:off x="5074129" y="238494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15" name="Oval 878"/>
            <p:cNvSpPr>
              <a:spLocks noChangeArrowheads="1"/>
            </p:cNvSpPr>
            <p:nvPr userDrawn="1"/>
          </p:nvSpPr>
          <p:spPr bwMode="auto">
            <a:xfrm flipV="1">
              <a:off x="5182187" y="238494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2" name="Oval 905"/>
            <p:cNvSpPr>
              <a:spLocks noChangeArrowheads="1"/>
            </p:cNvSpPr>
            <p:nvPr userDrawn="1"/>
          </p:nvSpPr>
          <p:spPr bwMode="auto">
            <a:xfrm flipV="1">
              <a:off x="4319659" y="227398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3" name="Oval 906"/>
            <p:cNvSpPr>
              <a:spLocks noChangeArrowheads="1"/>
            </p:cNvSpPr>
            <p:nvPr userDrawn="1"/>
          </p:nvSpPr>
          <p:spPr bwMode="auto">
            <a:xfrm flipV="1">
              <a:off x="4426753" y="227398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4" name="Oval 907"/>
            <p:cNvSpPr>
              <a:spLocks noChangeArrowheads="1"/>
            </p:cNvSpPr>
            <p:nvPr userDrawn="1"/>
          </p:nvSpPr>
          <p:spPr bwMode="auto">
            <a:xfrm flipV="1">
              <a:off x="4533845" y="227398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5" name="Oval 908"/>
            <p:cNvSpPr>
              <a:spLocks noChangeArrowheads="1"/>
            </p:cNvSpPr>
            <p:nvPr userDrawn="1"/>
          </p:nvSpPr>
          <p:spPr bwMode="auto">
            <a:xfrm flipV="1">
              <a:off x="4642867" y="227398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6" name="Oval 909"/>
            <p:cNvSpPr>
              <a:spLocks noChangeArrowheads="1"/>
            </p:cNvSpPr>
            <p:nvPr userDrawn="1"/>
          </p:nvSpPr>
          <p:spPr bwMode="auto">
            <a:xfrm flipV="1">
              <a:off x="4750926" y="227398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7" name="Oval 910"/>
            <p:cNvSpPr>
              <a:spLocks noChangeArrowheads="1"/>
            </p:cNvSpPr>
            <p:nvPr userDrawn="1"/>
          </p:nvSpPr>
          <p:spPr bwMode="auto">
            <a:xfrm flipV="1">
              <a:off x="4858018" y="227398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8" name="Oval 911"/>
            <p:cNvSpPr>
              <a:spLocks noChangeArrowheads="1"/>
            </p:cNvSpPr>
            <p:nvPr userDrawn="1"/>
          </p:nvSpPr>
          <p:spPr bwMode="auto">
            <a:xfrm flipV="1">
              <a:off x="4967042" y="227398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9" name="Oval 912"/>
            <p:cNvSpPr>
              <a:spLocks noChangeArrowheads="1"/>
            </p:cNvSpPr>
            <p:nvPr userDrawn="1"/>
          </p:nvSpPr>
          <p:spPr bwMode="auto">
            <a:xfrm flipV="1">
              <a:off x="5074131" y="227398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50" name="Oval 913"/>
            <p:cNvSpPr>
              <a:spLocks noChangeArrowheads="1"/>
            </p:cNvSpPr>
            <p:nvPr userDrawn="1"/>
          </p:nvSpPr>
          <p:spPr bwMode="auto">
            <a:xfrm flipV="1">
              <a:off x="5182188" y="227398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78" name="Oval 870"/>
            <p:cNvSpPr>
              <a:spLocks noChangeArrowheads="1"/>
            </p:cNvSpPr>
            <p:nvPr userDrawn="1"/>
          </p:nvSpPr>
          <p:spPr bwMode="auto">
            <a:xfrm flipV="1">
              <a:off x="4319658" y="260112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79" name="Oval 871"/>
            <p:cNvSpPr>
              <a:spLocks noChangeArrowheads="1"/>
            </p:cNvSpPr>
            <p:nvPr userDrawn="1"/>
          </p:nvSpPr>
          <p:spPr bwMode="auto">
            <a:xfrm flipV="1">
              <a:off x="4426751" y="260112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0" name="Oval 872"/>
            <p:cNvSpPr>
              <a:spLocks noChangeArrowheads="1"/>
            </p:cNvSpPr>
            <p:nvPr userDrawn="1"/>
          </p:nvSpPr>
          <p:spPr bwMode="auto">
            <a:xfrm flipV="1">
              <a:off x="4533843" y="260112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1" name="Oval 873"/>
            <p:cNvSpPr>
              <a:spLocks noChangeArrowheads="1"/>
            </p:cNvSpPr>
            <p:nvPr userDrawn="1"/>
          </p:nvSpPr>
          <p:spPr bwMode="auto">
            <a:xfrm flipV="1">
              <a:off x="4642865" y="260112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2" name="Oval 874"/>
            <p:cNvSpPr>
              <a:spLocks noChangeArrowheads="1"/>
            </p:cNvSpPr>
            <p:nvPr userDrawn="1"/>
          </p:nvSpPr>
          <p:spPr bwMode="auto">
            <a:xfrm flipV="1">
              <a:off x="4750923" y="260112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3" name="Oval 875"/>
            <p:cNvSpPr>
              <a:spLocks noChangeArrowheads="1"/>
            </p:cNvSpPr>
            <p:nvPr userDrawn="1"/>
          </p:nvSpPr>
          <p:spPr bwMode="auto">
            <a:xfrm flipV="1">
              <a:off x="4858015" y="260112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4" name="Oval 876"/>
            <p:cNvSpPr>
              <a:spLocks noChangeArrowheads="1"/>
            </p:cNvSpPr>
            <p:nvPr userDrawn="1"/>
          </p:nvSpPr>
          <p:spPr bwMode="auto">
            <a:xfrm flipV="1">
              <a:off x="4967038" y="260112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5" name="Oval 877"/>
            <p:cNvSpPr>
              <a:spLocks noChangeArrowheads="1"/>
            </p:cNvSpPr>
            <p:nvPr userDrawn="1"/>
          </p:nvSpPr>
          <p:spPr bwMode="auto">
            <a:xfrm flipV="1">
              <a:off x="5074129" y="260112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6" name="Oval 878"/>
            <p:cNvSpPr>
              <a:spLocks noChangeArrowheads="1"/>
            </p:cNvSpPr>
            <p:nvPr userDrawn="1"/>
          </p:nvSpPr>
          <p:spPr bwMode="auto">
            <a:xfrm flipV="1">
              <a:off x="5182187" y="260112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3" name="Oval 905"/>
            <p:cNvSpPr>
              <a:spLocks noChangeArrowheads="1"/>
            </p:cNvSpPr>
            <p:nvPr userDrawn="1"/>
          </p:nvSpPr>
          <p:spPr bwMode="auto">
            <a:xfrm flipV="1">
              <a:off x="4319659" y="249016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4" name="Oval 906"/>
            <p:cNvSpPr>
              <a:spLocks noChangeArrowheads="1"/>
            </p:cNvSpPr>
            <p:nvPr userDrawn="1"/>
          </p:nvSpPr>
          <p:spPr bwMode="auto">
            <a:xfrm flipV="1">
              <a:off x="4426753" y="249016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5" name="Oval 907"/>
            <p:cNvSpPr>
              <a:spLocks noChangeArrowheads="1"/>
            </p:cNvSpPr>
            <p:nvPr userDrawn="1"/>
          </p:nvSpPr>
          <p:spPr bwMode="auto">
            <a:xfrm flipV="1">
              <a:off x="4533845" y="249016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6" name="Oval 908"/>
            <p:cNvSpPr>
              <a:spLocks noChangeArrowheads="1"/>
            </p:cNvSpPr>
            <p:nvPr userDrawn="1"/>
          </p:nvSpPr>
          <p:spPr bwMode="auto">
            <a:xfrm flipV="1">
              <a:off x="4642867" y="249016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7" name="Oval 909"/>
            <p:cNvSpPr>
              <a:spLocks noChangeArrowheads="1"/>
            </p:cNvSpPr>
            <p:nvPr userDrawn="1"/>
          </p:nvSpPr>
          <p:spPr bwMode="auto">
            <a:xfrm flipV="1">
              <a:off x="4750926" y="249016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8" name="Oval 910"/>
            <p:cNvSpPr>
              <a:spLocks noChangeArrowheads="1"/>
            </p:cNvSpPr>
            <p:nvPr userDrawn="1"/>
          </p:nvSpPr>
          <p:spPr bwMode="auto">
            <a:xfrm flipV="1">
              <a:off x="4858018" y="249016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9" name="Oval 911"/>
            <p:cNvSpPr>
              <a:spLocks noChangeArrowheads="1"/>
            </p:cNvSpPr>
            <p:nvPr userDrawn="1"/>
          </p:nvSpPr>
          <p:spPr bwMode="auto">
            <a:xfrm flipV="1">
              <a:off x="4967042" y="249016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20" name="Oval 912"/>
            <p:cNvSpPr>
              <a:spLocks noChangeArrowheads="1"/>
            </p:cNvSpPr>
            <p:nvPr userDrawn="1"/>
          </p:nvSpPr>
          <p:spPr bwMode="auto">
            <a:xfrm flipV="1">
              <a:off x="5074131" y="249016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21" name="Oval 913"/>
            <p:cNvSpPr>
              <a:spLocks noChangeArrowheads="1"/>
            </p:cNvSpPr>
            <p:nvPr userDrawn="1"/>
          </p:nvSpPr>
          <p:spPr bwMode="auto">
            <a:xfrm flipV="1">
              <a:off x="5182188" y="249016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49" name="Oval 870"/>
            <p:cNvSpPr>
              <a:spLocks noChangeArrowheads="1"/>
            </p:cNvSpPr>
            <p:nvPr userDrawn="1"/>
          </p:nvSpPr>
          <p:spPr bwMode="auto">
            <a:xfrm flipV="1">
              <a:off x="4319658" y="281730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0" name="Oval 871"/>
            <p:cNvSpPr>
              <a:spLocks noChangeArrowheads="1"/>
            </p:cNvSpPr>
            <p:nvPr userDrawn="1"/>
          </p:nvSpPr>
          <p:spPr bwMode="auto">
            <a:xfrm flipV="1">
              <a:off x="4426751" y="281730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1" name="Oval 872"/>
            <p:cNvSpPr>
              <a:spLocks noChangeArrowheads="1"/>
            </p:cNvSpPr>
            <p:nvPr userDrawn="1"/>
          </p:nvSpPr>
          <p:spPr bwMode="auto">
            <a:xfrm flipV="1">
              <a:off x="4533843" y="281730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2" name="Oval 873"/>
            <p:cNvSpPr>
              <a:spLocks noChangeArrowheads="1"/>
            </p:cNvSpPr>
            <p:nvPr userDrawn="1"/>
          </p:nvSpPr>
          <p:spPr bwMode="auto">
            <a:xfrm flipV="1">
              <a:off x="4642865" y="281730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3" name="Oval 874"/>
            <p:cNvSpPr>
              <a:spLocks noChangeArrowheads="1"/>
            </p:cNvSpPr>
            <p:nvPr userDrawn="1"/>
          </p:nvSpPr>
          <p:spPr bwMode="auto">
            <a:xfrm flipV="1">
              <a:off x="4750923" y="281730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4" name="Oval 875"/>
            <p:cNvSpPr>
              <a:spLocks noChangeArrowheads="1"/>
            </p:cNvSpPr>
            <p:nvPr userDrawn="1"/>
          </p:nvSpPr>
          <p:spPr bwMode="auto">
            <a:xfrm flipV="1">
              <a:off x="4858015" y="281730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5" name="Oval 876"/>
            <p:cNvSpPr>
              <a:spLocks noChangeArrowheads="1"/>
            </p:cNvSpPr>
            <p:nvPr userDrawn="1"/>
          </p:nvSpPr>
          <p:spPr bwMode="auto">
            <a:xfrm flipV="1">
              <a:off x="4967038" y="281730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6" name="Oval 877"/>
            <p:cNvSpPr>
              <a:spLocks noChangeArrowheads="1"/>
            </p:cNvSpPr>
            <p:nvPr userDrawn="1"/>
          </p:nvSpPr>
          <p:spPr bwMode="auto">
            <a:xfrm flipV="1">
              <a:off x="5074129" y="281730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7" name="Oval 878"/>
            <p:cNvSpPr>
              <a:spLocks noChangeArrowheads="1"/>
            </p:cNvSpPr>
            <p:nvPr userDrawn="1"/>
          </p:nvSpPr>
          <p:spPr bwMode="auto">
            <a:xfrm flipV="1">
              <a:off x="5182187" y="281730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84" name="Oval 905"/>
            <p:cNvSpPr>
              <a:spLocks noChangeArrowheads="1"/>
            </p:cNvSpPr>
            <p:nvPr userDrawn="1"/>
          </p:nvSpPr>
          <p:spPr bwMode="auto">
            <a:xfrm flipV="1">
              <a:off x="4319659" y="270634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85" name="Oval 906"/>
            <p:cNvSpPr>
              <a:spLocks noChangeArrowheads="1"/>
            </p:cNvSpPr>
            <p:nvPr userDrawn="1"/>
          </p:nvSpPr>
          <p:spPr bwMode="auto">
            <a:xfrm flipV="1">
              <a:off x="4426753" y="270634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86" name="Oval 907"/>
            <p:cNvSpPr>
              <a:spLocks noChangeArrowheads="1"/>
            </p:cNvSpPr>
            <p:nvPr userDrawn="1"/>
          </p:nvSpPr>
          <p:spPr bwMode="auto">
            <a:xfrm flipV="1">
              <a:off x="4533845" y="270634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87" name="Oval 908"/>
            <p:cNvSpPr>
              <a:spLocks noChangeArrowheads="1"/>
            </p:cNvSpPr>
            <p:nvPr userDrawn="1"/>
          </p:nvSpPr>
          <p:spPr bwMode="auto">
            <a:xfrm flipV="1">
              <a:off x="4642867" y="270634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88" name="Oval 909"/>
            <p:cNvSpPr>
              <a:spLocks noChangeArrowheads="1"/>
            </p:cNvSpPr>
            <p:nvPr userDrawn="1"/>
          </p:nvSpPr>
          <p:spPr bwMode="auto">
            <a:xfrm flipV="1">
              <a:off x="4750926" y="270634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89" name="Oval 910"/>
            <p:cNvSpPr>
              <a:spLocks noChangeArrowheads="1"/>
            </p:cNvSpPr>
            <p:nvPr userDrawn="1"/>
          </p:nvSpPr>
          <p:spPr bwMode="auto">
            <a:xfrm flipV="1">
              <a:off x="4858018" y="270634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90" name="Oval 911"/>
            <p:cNvSpPr>
              <a:spLocks noChangeArrowheads="1"/>
            </p:cNvSpPr>
            <p:nvPr userDrawn="1"/>
          </p:nvSpPr>
          <p:spPr bwMode="auto">
            <a:xfrm flipV="1">
              <a:off x="4967042" y="270634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91" name="Oval 912"/>
            <p:cNvSpPr>
              <a:spLocks noChangeArrowheads="1"/>
            </p:cNvSpPr>
            <p:nvPr userDrawn="1"/>
          </p:nvSpPr>
          <p:spPr bwMode="auto">
            <a:xfrm flipV="1">
              <a:off x="5074131" y="270634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92" name="Oval 913"/>
            <p:cNvSpPr>
              <a:spLocks noChangeArrowheads="1"/>
            </p:cNvSpPr>
            <p:nvPr userDrawn="1"/>
          </p:nvSpPr>
          <p:spPr bwMode="auto">
            <a:xfrm flipV="1">
              <a:off x="5182188" y="270634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0" name="Oval 870"/>
            <p:cNvSpPr>
              <a:spLocks noChangeArrowheads="1"/>
            </p:cNvSpPr>
            <p:nvPr userDrawn="1"/>
          </p:nvSpPr>
          <p:spPr bwMode="auto">
            <a:xfrm flipV="1">
              <a:off x="4319658" y="303347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1" name="Oval 871"/>
            <p:cNvSpPr>
              <a:spLocks noChangeArrowheads="1"/>
            </p:cNvSpPr>
            <p:nvPr userDrawn="1"/>
          </p:nvSpPr>
          <p:spPr bwMode="auto">
            <a:xfrm flipV="1">
              <a:off x="4426751" y="303347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2" name="Oval 872"/>
            <p:cNvSpPr>
              <a:spLocks noChangeArrowheads="1"/>
            </p:cNvSpPr>
            <p:nvPr userDrawn="1"/>
          </p:nvSpPr>
          <p:spPr bwMode="auto">
            <a:xfrm flipV="1">
              <a:off x="4533843" y="303347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3" name="Oval 873"/>
            <p:cNvSpPr>
              <a:spLocks noChangeArrowheads="1"/>
            </p:cNvSpPr>
            <p:nvPr userDrawn="1"/>
          </p:nvSpPr>
          <p:spPr bwMode="auto">
            <a:xfrm flipV="1">
              <a:off x="4642865" y="303347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4" name="Oval 874"/>
            <p:cNvSpPr>
              <a:spLocks noChangeArrowheads="1"/>
            </p:cNvSpPr>
            <p:nvPr userDrawn="1"/>
          </p:nvSpPr>
          <p:spPr bwMode="auto">
            <a:xfrm flipV="1">
              <a:off x="4750923" y="303347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5" name="Oval 875"/>
            <p:cNvSpPr>
              <a:spLocks noChangeArrowheads="1"/>
            </p:cNvSpPr>
            <p:nvPr userDrawn="1"/>
          </p:nvSpPr>
          <p:spPr bwMode="auto">
            <a:xfrm flipV="1">
              <a:off x="4858015" y="303347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6" name="Oval 876"/>
            <p:cNvSpPr>
              <a:spLocks noChangeArrowheads="1"/>
            </p:cNvSpPr>
            <p:nvPr userDrawn="1"/>
          </p:nvSpPr>
          <p:spPr bwMode="auto">
            <a:xfrm flipV="1">
              <a:off x="4967038" y="303347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7" name="Oval 877"/>
            <p:cNvSpPr>
              <a:spLocks noChangeArrowheads="1"/>
            </p:cNvSpPr>
            <p:nvPr userDrawn="1"/>
          </p:nvSpPr>
          <p:spPr bwMode="auto">
            <a:xfrm flipV="1">
              <a:off x="5074129" y="303347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8" name="Oval 878"/>
            <p:cNvSpPr>
              <a:spLocks noChangeArrowheads="1"/>
            </p:cNvSpPr>
            <p:nvPr userDrawn="1"/>
          </p:nvSpPr>
          <p:spPr bwMode="auto">
            <a:xfrm flipV="1">
              <a:off x="5182187" y="303347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55" name="Oval 905"/>
            <p:cNvSpPr>
              <a:spLocks noChangeArrowheads="1"/>
            </p:cNvSpPr>
            <p:nvPr userDrawn="1"/>
          </p:nvSpPr>
          <p:spPr bwMode="auto">
            <a:xfrm flipV="1">
              <a:off x="4319659" y="292252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56" name="Oval 906"/>
            <p:cNvSpPr>
              <a:spLocks noChangeArrowheads="1"/>
            </p:cNvSpPr>
            <p:nvPr userDrawn="1"/>
          </p:nvSpPr>
          <p:spPr bwMode="auto">
            <a:xfrm flipV="1">
              <a:off x="4426753" y="292252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57" name="Oval 907"/>
            <p:cNvSpPr>
              <a:spLocks noChangeArrowheads="1"/>
            </p:cNvSpPr>
            <p:nvPr userDrawn="1"/>
          </p:nvSpPr>
          <p:spPr bwMode="auto">
            <a:xfrm flipV="1">
              <a:off x="4533845" y="292252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58" name="Oval 908"/>
            <p:cNvSpPr>
              <a:spLocks noChangeArrowheads="1"/>
            </p:cNvSpPr>
            <p:nvPr userDrawn="1"/>
          </p:nvSpPr>
          <p:spPr bwMode="auto">
            <a:xfrm flipV="1">
              <a:off x="4642867" y="292252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59" name="Oval 909"/>
            <p:cNvSpPr>
              <a:spLocks noChangeArrowheads="1"/>
            </p:cNvSpPr>
            <p:nvPr userDrawn="1"/>
          </p:nvSpPr>
          <p:spPr bwMode="auto">
            <a:xfrm flipV="1">
              <a:off x="4750926" y="292252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60" name="Oval 910"/>
            <p:cNvSpPr>
              <a:spLocks noChangeArrowheads="1"/>
            </p:cNvSpPr>
            <p:nvPr userDrawn="1"/>
          </p:nvSpPr>
          <p:spPr bwMode="auto">
            <a:xfrm flipV="1">
              <a:off x="4858018" y="292252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61" name="Oval 911"/>
            <p:cNvSpPr>
              <a:spLocks noChangeArrowheads="1"/>
            </p:cNvSpPr>
            <p:nvPr userDrawn="1"/>
          </p:nvSpPr>
          <p:spPr bwMode="auto">
            <a:xfrm flipV="1">
              <a:off x="4967042" y="292252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62" name="Oval 912"/>
            <p:cNvSpPr>
              <a:spLocks noChangeArrowheads="1"/>
            </p:cNvSpPr>
            <p:nvPr userDrawn="1"/>
          </p:nvSpPr>
          <p:spPr bwMode="auto">
            <a:xfrm flipV="1">
              <a:off x="5074131" y="292252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63" name="Oval 913"/>
            <p:cNvSpPr>
              <a:spLocks noChangeArrowheads="1"/>
            </p:cNvSpPr>
            <p:nvPr userDrawn="1"/>
          </p:nvSpPr>
          <p:spPr bwMode="auto">
            <a:xfrm flipV="1">
              <a:off x="5182188" y="292252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1" name="Oval 870"/>
            <p:cNvSpPr>
              <a:spLocks noChangeArrowheads="1"/>
            </p:cNvSpPr>
            <p:nvPr userDrawn="1"/>
          </p:nvSpPr>
          <p:spPr bwMode="auto">
            <a:xfrm flipV="1">
              <a:off x="4319658" y="324965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2" name="Oval 871"/>
            <p:cNvSpPr>
              <a:spLocks noChangeArrowheads="1"/>
            </p:cNvSpPr>
            <p:nvPr userDrawn="1"/>
          </p:nvSpPr>
          <p:spPr bwMode="auto">
            <a:xfrm flipV="1">
              <a:off x="4426751" y="324965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3" name="Oval 872"/>
            <p:cNvSpPr>
              <a:spLocks noChangeArrowheads="1"/>
            </p:cNvSpPr>
            <p:nvPr userDrawn="1"/>
          </p:nvSpPr>
          <p:spPr bwMode="auto">
            <a:xfrm flipV="1">
              <a:off x="4533843" y="324965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4" name="Oval 873"/>
            <p:cNvSpPr>
              <a:spLocks noChangeArrowheads="1"/>
            </p:cNvSpPr>
            <p:nvPr userDrawn="1"/>
          </p:nvSpPr>
          <p:spPr bwMode="auto">
            <a:xfrm flipV="1">
              <a:off x="4642865" y="324965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5" name="Oval 874"/>
            <p:cNvSpPr>
              <a:spLocks noChangeArrowheads="1"/>
            </p:cNvSpPr>
            <p:nvPr userDrawn="1"/>
          </p:nvSpPr>
          <p:spPr bwMode="auto">
            <a:xfrm flipV="1">
              <a:off x="4750923" y="324965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6" name="Oval 875"/>
            <p:cNvSpPr>
              <a:spLocks noChangeArrowheads="1"/>
            </p:cNvSpPr>
            <p:nvPr userDrawn="1"/>
          </p:nvSpPr>
          <p:spPr bwMode="auto">
            <a:xfrm flipV="1">
              <a:off x="4858015" y="324965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7" name="Oval 876"/>
            <p:cNvSpPr>
              <a:spLocks noChangeArrowheads="1"/>
            </p:cNvSpPr>
            <p:nvPr userDrawn="1"/>
          </p:nvSpPr>
          <p:spPr bwMode="auto">
            <a:xfrm flipV="1">
              <a:off x="4967038" y="324965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8" name="Oval 877"/>
            <p:cNvSpPr>
              <a:spLocks noChangeArrowheads="1"/>
            </p:cNvSpPr>
            <p:nvPr userDrawn="1"/>
          </p:nvSpPr>
          <p:spPr bwMode="auto">
            <a:xfrm flipV="1">
              <a:off x="5074129" y="324965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9" name="Oval 878"/>
            <p:cNvSpPr>
              <a:spLocks noChangeArrowheads="1"/>
            </p:cNvSpPr>
            <p:nvPr userDrawn="1"/>
          </p:nvSpPr>
          <p:spPr bwMode="auto">
            <a:xfrm flipV="1">
              <a:off x="5182187" y="324965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26" name="Oval 905"/>
            <p:cNvSpPr>
              <a:spLocks noChangeArrowheads="1"/>
            </p:cNvSpPr>
            <p:nvPr userDrawn="1"/>
          </p:nvSpPr>
          <p:spPr bwMode="auto">
            <a:xfrm flipV="1">
              <a:off x="4319659" y="313869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27" name="Oval 906"/>
            <p:cNvSpPr>
              <a:spLocks noChangeArrowheads="1"/>
            </p:cNvSpPr>
            <p:nvPr userDrawn="1"/>
          </p:nvSpPr>
          <p:spPr bwMode="auto">
            <a:xfrm flipV="1">
              <a:off x="4426753" y="313869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28" name="Oval 907"/>
            <p:cNvSpPr>
              <a:spLocks noChangeArrowheads="1"/>
            </p:cNvSpPr>
            <p:nvPr userDrawn="1"/>
          </p:nvSpPr>
          <p:spPr bwMode="auto">
            <a:xfrm flipV="1">
              <a:off x="4533845" y="313869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29" name="Oval 908"/>
            <p:cNvSpPr>
              <a:spLocks noChangeArrowheads="1"/>
            </p:cNvSpPr>
            <p:nvPr userDrawn="1"/>
          </p:nvSpPr>
          <p:spPr bwMode="auto">
            <a:xfrm flipV="1">
              <a:off x="4642867" y="313869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30" name="Oval 909"/>
            <p:cNvSpPr>
              <a:spLocks noChangeArrowheads="1"/>
            </p:cNvSpPr>
            <p:nvPr userDrawn="1"/>
          </p:nvSpPr>
          <p:spPr bwMode="auto">
            <a:xfrm flipV="1">
              <a:off x="4750926" y="313869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31" name="Oval 910"/>
            <p:cNvSpPr>
              <a:spLocks noChangeArrowheads="1"/>
            </p:cNvSpPr>
            <p:nvPr userDrawn="1"/>
          </p:nvSpPr>
          <p:spPr bwMode="auto">
            <a:xfrm flipV="1">
              <a:off x="4858018" y="313869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32" name="Oval 911"/>
            <p:cNvSpPr>
              <a:spLocks noChangeArrowheads="1"/>
            </p:cNvSpPr>
            <p:nvPr userDrawn="1"/>
          </p:nvSpPr>
          <p:spPr bwMode="auto">
            <a:xfrm flipV="1">
              <a:off x="4967042" y="313869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33" name="Oval 912"/>
            <p:cNvSpPr>
              <a:spLocks noChangeArrowheads="1"/>
            </p:cNvSpPr>
            <p:nvPr userDrawn="1"/>
          </p:nvSpPr>
          <p:spPr bwMode="auto">
            <a:xfrm flipV="1">
              <a:off x="5074131" y="313869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34" name="Oval 913"/>
            <p:cNvSpPr>
              <a:spLocks noChangeArrowheads="1"/>
            </p:cNvSpPr>
            <p:nvPr userDrawn="1"/>
          </p:nvSpPr>
          <p:spPr bwMode="auto">
            <a:xfrm flipV="1">
              <a:off x="5182188" y="313869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2" name="Oval 870"/>
            <p:cNvSpPr>
              <a:spLocks noChangeArrowheads="1"/>
            </p:cNvSpPr>
            <p:nvPr userDrawn="1"/>
          </p:nvSpPr>
          <p:spPr bwMode="auto">
            <a:xfrm flipV="1">
              <a:off x="4319658" y="346583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3" name="Oval 871"/>
            <p:cNvSpPr>
              <a:spLocks noChangeArrowheads="1"/>
            </p:cNvSpPr>
            <p:nvPr userDrawn="1"/>
          </p:nvSpPr>
          <p:spPr bwMode="auto">
            <a:xfrm flipV="1">
              <a:off x="4426751" y="346583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4" name="Oval 872"/>
            <p:cNvSpPr>
              <a:spLocks noChangeArrowheads="1"/>
            </p:cNvSpPr>
            <p:nvPr userDrawn="1"/>
          </p:nvSpPr>
          <p:spPr bwMode="auto">
            <a:xfrm flipV="1">
              <a:off x="4533843" y="346583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5" name="Oval 873"/>
            <p:cNvSpPr>
              <a:spLocks noChangeArrowheads="1"/>
            </p:cNvSpPr>
            <p:nvPr userDrawn="1"/>
          </p:nvSpPr>
          <p:spPr bwMode="auto">
            <a:xfrm flipV="1">
              <a:off x="4642865" y="346583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6" name="Oval 874"/>
            <p:cNvSpPr>
              <a:spLocks noChangeArrowheads="1"/>
            </p:cNvSpPr>
            <p:nvPr userDrawn="1"/>
          </p:nvSpPr>
          <p:spPr bwMode="auto">
            <a:xfrm flipV="1">
              <a:off x="4750923" y="346583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7" name="Oval 875"/>
            <p:cNvSpPr>
              <a:spLocks noChangeArrowheads="1"/>
            </p:cNvSpPr>
            <p:nvPr userDrawn="1"/>
          </p:nvSpPr>
          <p:spPr bwMode="auto">
            <a:xfrm flipV="1">
              <a:off x="4858015" y="346583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8" name="Oval 876"/>
            <p:cNvSpPr>
              <a:spLocks noChangeArrowheads="1"/>
            </p:cNvSpPr>
            <p:nvPr userDrawn="1"/>
          </p:nvSpPr>
          <p:spPr bwMode="auto">
            <a:xfrm flipV="1">
              <a:off x="4967038" y="346583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9" name="Oval 877"/>
            <p:cNvSpPr>
              <a:spLocks noChangeArrowheads="1"/>
            </p:cNvSpPr>
            <p:nvPr userDrawn="1"/>
          </p:nvSpPr>
          <p:spPr bwMode="auto">
            <a:xfrm flipV="1">
              <a:off x="5074129" y="346583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70" name="Oval 878"/>
            <p:cNvSpPr>
              <a:spLocks noChangeArrowheads="1"/>
            </p:cNvSpPr>
            <p:nvPr userDrawn="1"/>
          </p:nvSpPr>
          <p:spPr bwMode="auto">
            <a:xfrm flipV="1">
              <a:off x="5182187" y="346583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97" name="Oval 905"/>
            <p:cNvSpPr>
              <a:spLocks noChangeArrowheads="1"/>
            </p:cNvSpPr>
            <p:nvPr userDrawn="1"/>
          </p:nvSpPr>
          <p:spPr bwMode="auto">
            <a:xfrm flipV="1">
              <a:off x="4319659" y="335487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98" name="Oval 906"/>
            <p:cNvSpPr>
              <a:spLocks noChangeArrowheads="1"/>
            </p:cNvSpPr>
            <p:nvPr userDrawn="1"/>
          </p:nvSpPr>
          <p:spPr bwMode="auto">
            <a:xfrm flipV="1">
              <a:off x="4426753" y="335487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99" name="Oval 907"/>
            <p:cNvSpPr>
              <a:spLocks noChangeArrowheads="1"/>
            </p:cNvSpPr>
            <p:nvPr userDrawn="1"/>
          </p:nvSpPr>
          <p:spPr bwMode="auto">
            <a:xfrm flipV="1">
              <a:off x="4533845" y="335487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00" name="Oval 908"/>
            <p:cNvSpPr>
              <a:spLocks noChangeArrowheads="1"/>
            </p:cNvSpPr>
            <p:nvPr userDrawn="1"/>
          </p:nvSpPr>
          <p:spPr bwMode="auto">
            <a:xfrm flipV="1">
              <a:off x="4642867" y="335487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01" name="Oval 909"/>
            <p:cNvSpPr>
              <a:spLocks noChangeArrowheads="1"/>
            </p:cNvSpPr>
            <p:nvPr userDrawn="1"/>
          </p:nvSpPr>
          <p:spPr bwMode="auto">
            <a:xfrm flipV="1">
              <a:off x="4750926" y="335487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02" name="Oval 910"/>
            <p:cNvSpPr>
              <a:spLocks noChangeArrowheads="1"/>
            </p:cNvSpPr>
            <p:nvPr userDrawn="1"/>
          </p:nvSpPr>
          <p:spPr bwMode="auto">
            <a:xfrm flipV="1">
              <a:off x="4858018" y="335487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03" name="Oval 911"/>
            <p:cNvSpPr>
              <a:spLocks noChangeArrowheads="1"/>
            </p:cNvSpPr>
            <p:nvPr userDrawn="1"/>
          </p:nvSpPr>
          <p:spPr bwMode="auto">
            <a:xfrm flipV="1">
              <a:off x="4967042" y="335487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04" name="Oval 912"/>
            <p:cNvSpPr>
              <a:spLocks noChangeArrowheads="1"/>
            </p:cNvSpPr>
            <p:nvPr userDrawn="1"/>
          </p:nvSpPr>
          <p:spPr bwMode="auto">
            <a:xfrm flipV="1">
              <a:off x="5074131" y="335487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05" name="Oval 913"/>
            <p:cNvSpPr>
              <a:spLocks noChangeArrowheads="1"/>
            </p:cNvSpPr>
            <p:nvPr userDrawn="1"/>
          </p:nvSpPr>
          <p:spPr bwMode="auto">
            <a:xfrm flipV="1">
              <a:off x="5182188" y="335487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3" name="Oval 870"/>
            <p:cNvSpPr>
              <a:spLocks noChangeArrowheads="1"/>
            </p:cNvSpPr>
            <p:nvPr userDrawn="1"/>
          </p:nvSpPr>
          <p:spPr bwMode="auto">
            <a:xfrm flipV="1">
              <a:off x="4319658" y="367476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4" name="Oval 871"/>
            <p:cNvSpPr>
              <a:spLocks noChangeArrowheads="1"/>
            </p:cNvSpPr>
            <p:nvPr userDrawn="1"/>
          </p:nvSpPr>
          <p:spPr bwMode="auto">
            <a:xfrm flipV="1">
              <a:off x="4426751" y="367476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5" name="Oval 872"/>
            <p:cNvSpPr>
              <a:spLocks noChangeArrowheads="1"/>
            </p:cNvSpPr>
            <p:nvPr userDrawn="1"/>
          </p:nvSpPr>
          <p:spPr bwMode="auto">
            <a:xfrm flipV="1">
              <a:off x="4533843" y="367476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6" name="Oval 873"/>
            <p:cNvSpPr>
              <a:spLocks noChangeArrowheads="1"/>
            </p:cNvSpPr>
            <p:nvPr userDrawn="1"/>
          </p:nvSpPr>
          <p:spPr bwMode="auto">
            <a:xfrm flipV="1">
              <a:off x="4642865" y="367476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7" name="Oval 874"/>
            <p:cNvSpPr>
              <a:spLocks noChangeArrowheads="1"/>
            </p:cNvSpPr>
            <p:nvPr userDrawn="1"/>
          </p:nvSpPr>
          <p:spPr bwMode="auto">
            <a:xfrm flipV="1">
              <a:off x="4750923" y="367476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8" name="Oval 875"/>
            <p:cNvSpPr>
              <a:spLocks noChangeArrowheads="1"/>
            </p:cNvSpPr>
            <p:nvPr userDrawn="1"/>
          </p:nvSpPr>
          <p:spPr bwMode="auto">
            <a:xfrm flipV="1">
              <a:off x="4858015" y="367476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9" name="Oval 876"/>
            <p:cNvSpPr>
              <a:spLocks noChangeArrowheads="1"/>
            </p:cNvSpPr>
            <p:nvPr userDrawn="1"/>
          </p:nvSpPr>
          <p:spPr bwMode="auto">
            <a:xfrm flipV="1">
              <a:off x="4967038" y="367476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40" name="Oval 877"/>
            <p:cNvSpPr>
              <a:spLocks noChangeArrowheads="1"/>
            </p:cNvSpPr>
            <p:nvPr userDrawn="1"/>
          </p:nvSpPr>
          <p:spPr bwMode="auto">
            <a:xfrm flipV="1">
              <a:off x="5074129" y="367476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41" name="Oval 878"/>
            <p:cNvSpPr>
              <a:spLocks noChangeArrowheads="1"/>
            </p:cNvSpPr>
            <p:nvPr userDrawn="1"/>
          </p:nvSpPr>
          <p:spPr bwMode="auto">
            <a:xfrm flipV="1">
              <a:off x="5182187" y="367476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68" name="Oval 905"/>
            <p:cNvSpPr>
              <a:spLocks noChangeArrowheads="1"/>
            </p:cNvSpPr>
            <p:nvPr userDrawn="1"/>
          </p:nvSpPr>
          <p:spPr bwMode="auto">
            <a:xfrm flipV="1">
              <a:off x="4319659" y="356380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69" name="Oval 906"/>
            <p:cNvSpPr>
              <a:spLocks noChangeArrowheads="1"/>
            </p:cNvSpPr>
            <p:nvPr userDrawn="1"/>
          </p:nvSpPr>
          <p:spPr bwMode="auto">
            <a:xfrm flipV="1">
              <a:off x="4426753" y="356380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0" name="Oval 907"/>
            <p:cNvSpPr>
              <a:spLocks noChangeArrowheads="1"/>
            </p:cNvSpPr>
            <p:nvPr userDrawn="1"/>
          </p:nvSpPr>
          <p:spPr bwMode="auto">
            <a:xfrm flipV="1">
              <a:off x="4533845" y="356380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1" name="Oval 908"/>
            <p:cNvSpPr>
              <a:spLocks noChangeArrowheads="1"/>
            </p:cNvSpPr>
            <p:nvPr userDrawn="1"/>
          </p:nvSpPr>
          <p:spPr bwMode="auto">
            <a:xfrm flipV="1">
              <a:off x="4642867" y="356380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2" name="Oval 909"/>
            <p:cNvSpPr>
              <a:spLocks noChangeArrowheads="1"/>
            </p:cNvSpPr>
            <p:nvPr userDrawn="1"/>
          </p:nvSpPr>
          <p:spPr bwMode="auto">
            <a:xfrm flipV="1">
              <a:off x="4750926" y="356380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3" name="Oval 910"/>
            <p:cNvSpPr>
              <a:spLocks noChangeArrowheads="1"/>
            </p:cNvSpPr>
            <p:nvPr userDrawn="1"/>
          </p:nvSpPr>
          <p:spPr bwMode="auto">
            <a:xfrm flipV="1">
              <a:off x="4858018" y="356380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4" name="Oval 911"/>
            <p:cNvSpPr>
              <a:spLocks noChangeArrowheads="1"/>
            </p:cNvSpPr>
            <p:nvPr userDrawn="1"/>
          </p:nvSpPr>
          <p:spPr bwMode="auto">
            <a:xfrm flipV="1">
              <a:off x="4967042" y="356380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5" name="Oval 912"/>
            <p:cNvSpPr>
              <a:spLocks noChangeArrowheads="1"/>
            </p:cNvSpPr>
            <p:nvPr userDrawn="1"/>
          </p:nvSpPr>
          <p:spPr bwMode="auto">
            <a:xfrm flipV="1">
              <a:off x="5074131" y="356380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6" name="Oval 913"/>
            <p:cNvSpPr>
              <a:spLocks noChangeArrowheads="1"/>
            </p:cNvSpPr>
            <p:nvPr userDrawn="1"/>
          </p:nvSpPr>
          <p:spPr bwMode="auto">
            <a:xfrm flipV="1">
              <a:off x="5182188" y="356380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04" name="Oval 870"/>
            <p:cNvSpPr>
              <a:spLocks noChangeArrowheads="1"/>
            </p:cNvSpPr>
            <p:nvPr userDrawn="1"/>
          </p:nvSpPr>
          <p:spPr bwMode="auto">
            <a:xfrm flipV="1">
              <a:off x="4319658" y="389093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05" name="Oval 871"/>
            <p:cNvSpPr>
              <a:spLocks noChangeArrowheads="1"/>
            </p:cNvSpPr>
            <p:nvPr userDrawn="1"/>
          </p:nvSpPr>
          <p:spPr bwMode="auto">
            <a:xfrm flipV="1">
              <a:off x="4426751" y="389093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06" name="Oval 872"/>
            <p:cNvSpPr>
              <a:spLocks noChangeArrowheads="1"/>
            </p:cNvSpPr>
            <p:nvPr userDrawn="1"/>
          </p:nvSpPr>
          <p:spPr bwMode="auto">
            <a:xfrm flipV="1">
              <a:off x="4533843" y="389093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07" name="Oval 873"/>
            <p:cNvSpPr>
              <a:spLocks noChangeArrowheads="1"/>
            </p:cNvSpPr>
            <p:nvPr userDrawn="1"/>
          </p:nvSpPr>
          <p:spPr bwMode="auto">
            <a:xfrm flipV="1">
              <a:off x="4642865" y="389093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08" name="Oval 874"/>
            <p:cNvSpPr>
              <a:spLocks noChangeArrowheads="1"/>
            </p:cNvSpPr>
            <p:nvPr userDrawn="1"/>
          </p:nvSpPr>
          <p:spPr bwMode="auto">
            <a:xfrm flipV="1">
              <a:off x="4750923" y="389093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09" name="Oval 875"/>
            <p:cNvSpPr>
              <a:spLocks noChangeArrowheads="1"/>
            </p:cNvSpPr>
            <p:nvPr userDrawn="1"/>
          </p:nvSpPr>
          <p:spPr bwMode="auto">
            <a:xfrm flipV="1">
              <a:off x="4858015" y="389093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10" name="Oval 876"/>
            <p:cNvSpPr>
              <a:spLocks noChangeArrowheads="1"/>
            </p:cNvSpPr>
            <p:nvPr userDrawn="1"/>
          </p:nvSpPr>
          <p:spPr bwMode="auto">
            <a:xfrm flipV="1">
              <a:off x="4967038" y="389093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11" name="Oval 877"/>
            <p:cNvSpPr>
              <a:spLocks noChangeArrowheads="1"/>
            </p:cNvSpPr>
            <p:nvPr userDrawn="1"/>
          </p:nvSpPr>
          <p:spPr bwMode="auto">
            <a:xfrm flipV="1">
              <a:off x="5074129" y="389093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12" name="Oval 878"/>
            <p:cNvSpPr>
              <a:spLocks noChangeArrowheads="1"/>
            </p:cNvSpPr>
            <p:nvPr userDrawn="1"/>
          </p:nvSpPr>
          <p:spPr bwMode="auto">
            <a:xfrm flipV="1">
              <a:off x="5182187" y="389093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39" name="Oval 905"/>
            <p:cNvSpPr>
              <a:spLocks noChangeArrowheads="1"/>
            </p:cNvSpPr>
            <p:nvPr userDrawn="1"/>
          </p:nvSpPr>
          <p:spPr bwMode="auto">
            <a:xfrm flipV="1">
              <a:off x="4319659" y="377998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0" name="Oval 906"/>
            <p:cNvSpPr>
              <a:spLocks noChangeArrowheads="1"/>
            </p:cNvSpPr>
            <p:nvPr userDrawn="1"/>
          </p:nvSpPr>
          <p:spPr bwMode="auto">
            <a:xfrm flipV="1">
              <a:off x="4426753" y="377998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1" name="Oval 907"/>
            <p:cNvSpPr>
              <a:spLocks noChangeArrowheads="1"/>
            </p:cNvSpPr>
            <p:nvPr userDrawn="1"/>
          </p:nvSpPr>
          <p:spPr bwMode="auto">
            <a:xfrm flipV="1">
              <a:off x="4533845" y="377998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2" name="Oval 908"/>
            <p:cNvSpPr>
              <a:spLocks noChangeArrowheads="1"/>
            </p:cNvSpPr>
            <p:nvPr userDrawn="1"/>
          </p:nvSpPr>
          <p:spPr bwMode="auto">
            <a:xfrm flipV="1">
              <a:off x="4642867" y="377998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3" name="Oval 909"/>
            <p:cNvSpPr>
              <a:spLocks noChangeArrowheads="1"/>
            </p:cNvSpPr>
            <p:nvPr userDrawn="1"/>
          </p:nvSpPr>
          <p:spPr bwMode="auto">
            <a:xfrm flipV="1">
              <a:off x="4750926" y="377998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4" name="Oval 910"/>
            <p:cNvSpPr>
              <a:spLocks noChangeArrowheads="1"/>
            </p:cNvSpPr>
            <p:nvPr userDrawn="1"/>
          </p:nvSpPr>
          <p:spPr bwMode="auto">
            <a:xfrm flipV="1">
              <a:off x="4858018" y="377998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5" name="Oval 911"/>
            <p:cNvSpPr>
              <a:spLocks noChangeArrowheads="1"/>
            </p:cNvSpPr>
            <p:nvPr userDrawn="1"/>
          </p:nvSpPr>
          <p:spPr bwMode="auto">
            <a:xfrm flipV="1">
              <a:off x="4967042" y="377998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6" name="Oval 912"/>
            <p:cNvSpPr>
              <a:spLocks noChangeArrowheads="1"/>
            </p:cNvSpPr>
            <p:nvPr userDrawn="1"/>
          </p:nvSpPr>
          <p:spPr bwMode="auto">
            <a:xfrm flipV="1">
              <a:off x="5074131" y="377998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7" name="Oval 913"/>
            <p:cNvSpPr>
              <a:spLocks noChangeArrowheads="1"/>
            </p:cNvSpPr>
            <p:nvPr userDrawn="1"/>
          </p:nvSpPr>
          <p:spPr bwMode="auto">
            <a:xfrm flipV="1">
              <a:off x="5182188" y="377998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75" name="Oval 870"/>
            <p:cNvSpPr>
              <a:spLocks noChangeArrowheads="1"/>
            </p:cNvSpPr>
            <p:nvPr userDrawn="1"/>
          </p:nvSpPr>
          <p:spPr bwMode="auto">
            <a:xfrm flipV="1">
              <a:off x="4319658" y="410711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76" name="Oval 871"/>
            <p:cNvSpPr>
              <a:spLocks noChangeArrowheads="1"/>
            </p:cNvSpPr>
            <p:nvPr userDrawn="1"/>
          </p:nvSpPr>
          <p:spPr bwMode="auto">
            <a:xfrm flipV="1">
              <a:off x="4426751" y="410711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77" name="Oval 872"/>
            <p:cNvSpPr>
              <a:spLocks noChangeArrowheads="1"/>
            </p:cNvSpPr>
            <p:nvPr userDrawn="1"/>
          </p:nvSpPr>
          <p:spPr bwMode="auto">
            <a:xfrm flipV="1">
              <a:off x="4533843" y="410711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78" name="Oval 873"/>
            <p:cNvSpPr>
              <a:spLocks noChangeArrowheads="1"/>
            </p:cNvSpPr>
            <p:nvPr userDrawn="1"/>
          </p:nvSpPr>
          <p:spPr bwMode="auto">
            <a:xfrm flipV="1">
              <a:off x="4642865" y="410711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79" name="Oval 874"/>
            <p:cNvSpPr>
              <a:spLocks noChangeArrowheads="1"/>
            </p:cNvSpPr>
            <p:nvPr userDrawn="1"/>
          </p:nvSpPr>
          <p:spPr bwMode="auto">
            <a:xfrm flipV="1">
              <a:off x="4750923" y="410711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80" name="Oval 875"/>
            <p:cNvSpPr>
              <a:spLocks noChangeArrowheads="1"/>
            </p:cNvSpPr>
            <p:nvPr userDrawn="1"/>
          </p:nvSpPr>
          <p:spPr bwMode="auto">
            <a:xfrm flipV="1">
              <a:off x="4858015" y="410711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81" name="Oval 876"/>
            <p:cNvSpPr>
              <a:spLocks noChangeArrowheads="1"/>
            </p:cNvSpPr>
            <p:nvPr userDrawn="1"/>
          </p:nvSpPr>
          <p:spPr bwMode="auto">
            <a:xfrm flipV="1">
              <a:off x="4967038" y="410711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82" name="Oval 877"/>
            <p:cNvSpPr>
              <a:spLocks noChangeArrowheads="1"/>
            </p:cNvSpPr>
            <p:nvPr userDrawn="1"/>
          </p:nvSpPr>
          <p:spPr bwMode="auto">
            <a:xfrm flipV="1">
              <a:off x="5074129" y="410711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83" name="Oval 878"/>
            <p:cNvSpPr>
              <a:spLocks noChangeArrowheads="1"/>
            </p:cNvSpPr>
            <p:nvPr userDrawn="1"/>
          </p:nvSpPr>
          <p:spPr bwMode="auto">
            <a:xfrm flipV="1">
              <a:off x="5182187" y="410711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0" name="Oval 905"/>
            <p:cNvSpPr>
              <a:spLocks noChangeArrowheads="1"/>
            </p:cNvSpPr>
            <p:nvPr userDrawn="1"/>
          </p:nvSpPr>
          <p:spPr bwMode="auto">
            <a:xfrm flipV="1">
              <a:off x="4319659" y="399616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1" name="Oval 906"/>
            <p:cNvSpPr>
              <a:spLocks noChangeArrowheads="1"/>
            </p:cNvSpPr>
            <p:nvPr userDrawn="1"/>
          </p:nvSpPr>
          <p:spPr bwMode="auto">
            <a:xfrm flipV="1">
              <a:off x="4426753" y="399616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2" name="Oval 907"/>
            <p:cNvSpPr>
              <a:spLocks noChangeArrowheads="1"/>
            </p:cNvSpPr>
            <p:nvPr userDrawn="1"/>
          </p:nvSpPr>
          <p:spPr bwMode="auto">
            <a:xfrm flipV="1">
              <a:off x="4533845" y="399616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3" name="Oval 908"/>
            <p:cNvSpPr>
              <a:spLocks noChangeArrowheads="1"/>
            </p:cNvSpPr>
            <p:nvPr userDrawn="1"/>
          </p:nvSpPr>
          <p:spPr bwMode="auto">
            <a:xfrm flipV="1">
              <a:off x="4642867" y="399616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4" name="Oval 909"/>
            <p:cNvSpPr>
              <a:spLocks noChangeArrowheads="1"/>
            </p:cNvSpPr>
            <p:nvPr userDrawn="1"/>
          </p:nvSpPr>
          <p:spPr bwMode="auto">
            <a:xfrm flipV="1">
              <a:off x="4750926" y="399616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5" name="Oval 910"/>
            <p:cNvSpPr>
              <a:spLocks noChangeArrowheads="1"/>
            </p:cNvSpPr>
            <p:nvPr userDrawn="1"/>
          </p:nvSpPr>
          <p:spPr bwMode="auto">
            <a:xfrm flipV="1">
              <a:off x="4858018" y="399616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6" name="Oval 911"/>
            <p:cNvSpPr>
              <a:spLocks noChangeArrowheads="1"/>
            </p:cNvSpPr>
            <p:nvPr userDrawn="1"/>
          </p:nvSpPr>
          <p:spPr bwMode="auto">
            <a:xfrm flipV="1">
              <a:off x="4967042" y="399616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7" name="Oval 912"/>
            <p:cNvSpPr>
              <a:spLocks noChangeArrowheads="1"/>
            </p:cNvSpPr>
            <p:nvPr userDrawn="1"/>
          </p:nvSpPr>
          <p:spPr bwMode="auto">
            <a:xfrm flipV="1">
              <a:off x="5074131" y="399616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8" name="Oval 913"/>
            <p:cNvSpPr>
              <a:spLocks noChangeArrowheads="1"/>
            </p:cNvSpPr>
            <p:nvPr userDrawn="1"/>
          </p:nvSpPr>
          <p:spPr bwMode="auto">
            <a:xfrm flipV="1">
              <a:off x="5182188" y="399616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46" name="Oval 870"/>
            <p:cNvSpPr>
              <a:spLocks noChangeArrowheads="1"/>
            </p:cNvSpPr>
            <p:nvPr userDrawn="1"/>
          </p:nvSpPr>
          <p:spPr bwMode="auto">
            <a:xfrm flipV="1">
              <a:off x="4319658" y="432329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47" name="Oval 871"/>
            <p:cNvSpPr>
              <a:spLocks noChangeArrowheads="1"/>
            </p:cNvSpPr>
            <p:nvPr userDrawn="1"/>
          </p:nvSpPr>
          <p:spPr bwMode="auto">
            <a:xfrm flipV="1">
              <a:off x="4426751" y="432329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48" name="Oval 872"/>
            <p:cNvSpPr>
              <a:spLocks noChangeArrowheads="1"/>
            </p:cNvSpPr>
            <p:nvPr userDrawn="1"/>
          </p:nvSpPr>
          <p:spPr bwMode="auto">
            <a:xfrm flipV="1">
              <a:off x="4533843" y="432329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49" name="Oval 873"/>
            <p:cNvSpPr>
              <a:spLocks noChangeArrowheads="1"/>
            </p:cNvSpPr>
            <p:nvPr userDrawn="1"/>
          </p:nvSpPr>
          <p:spPr bwMode="auto">
            <a:xfrm flipV="1">
              <a:off x="4642865" y="432329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50" name="Oval 874"/>
            <p:cNvSpPr>
              <a:spLocks noChangeArrowheads="1"/>
            </p:cNvSpPr>
            <p:nvPr userDrawn="1"/>
          </p:nvSpPr>
          <p:spPr bwMode="auto">
            <a:xfrm flipV="1">
              <a:off x="4750923" y="432329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51" name="Oval 875"/>
            <p:cNvSpPr>
              <a:spLocks noChangeArrowheads="1"/>
            </p:cNvSpPr>
            <p:nvPr userDrawn="1"/>
          </p:nvSpPr>
          <p:spPr bwMode="auto">
            <a:xfrm flipV="1">
              <a:off x="4858015" y="432329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52" name="Oval 876"/>
            <p:cNvSpPr>
              <a:spLocks noChangeArrowheads="1"/>
            </p:cNvSpPr>
            <p:nvPr userDrawn="1"/>
          </p:nvSpPr>
          <p:spPr bwMode="auto">
            <a:xfrm flipV="1">
              <a:off x="4967038" y="432329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53" name="Oval 877"/>
            <p:cNvSpPr>
              <a:spLocks noChangeArrowheads="1"/>
            </p:cNvSpPr>
            <p:nvPr userDrawn="1"/>
          </p:nvSpPr>
          <p:spPr bwMode="auto">
            <a:xfrm flipV="1">
              <a:off x="5074129" y="432329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54" name="Oval 878"/>
            <p:cNvSpPr>
              <a:spLocks noChangeArrowheads="1"/>
            </p:cNvSpPr>
            <p:nvPr userDrawn="1"/>
          </p:nvSpPr>
          <p:spPr bwMode="auto">
            <a:xfrm flipV="1">
              <a:off x="5182187" y="432329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1" name="Oval 905"/>
            <p:cNvSpPr>
              <a:spLocks noChangeArrowheads="1"/>
            </p:cNvSpPr>
            <p:nvPr userDrawn="1"/>
          </p:nvSpPr>
          <p:spPr bwMode="auto">
            <a:xfrm flipV="1">
              <a:off x="4319659" y="421234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2" name="Oval 906"/>
            <p:cNvSpPr>
              <a:spLocks noChangeArrowheads="1"/>
            </p:cNvSpPr>
            <p:nvPr userDrawn="1"/>
          </p:nvSpPr>
          <p:spPr bwMode="auto">
            <a:xfrm flipV="1">
              <a:off x="4426753" y="421234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3" name="Oval 907"/>
            <p:cNvSpPr>
              <a:spLocks noChangeArrowheads="1"/>
            </p:cNvSpPr>
            <p:nvPr userDrawn="1"/>
          </p:nvSpPr>
          <p:spPr bwMode="auto">
            <a:xfrm flipV="1">
              <a:off x="4533845" y="421234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4" name="Oval 908"/>
            <p:cNvSpPr>
              <a:spLocks noChangeArrowheads="1"/>
            </p:cNvSpPr>
            <p:nvPr userDrawn="1"/>
          </p:nvSpPr>
          <p:spPr bwMode="auto">
            <a:xfrm flipV="1">
              <a:off x="4642867" y="421234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5" name="Oval 909"/>
            <p:cNvSpPr>
              <a:spLocks noChangeArrowheads="1"/>
            </p:cNvSpPr>
            <p:nvPr userDrawn="1"/>
          </p:nvSpPr>
          <p:spPr bwMode="auto">
            <a:xfrm flipV="1">
              <a:off x="4750926" y="421234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6" name="Oval 910"/>
            <p:cNvSpPr>
              <a:spLocks noChangeArrowheads="1"/>
            </p:cNvSpPr>
            <p:nvPr userDrawn="1"/>
          </p:nvSpPr>
          <p:spPr bwMode="auto">
            <a:xfrm flipV="1">
              <a:off x="4858018" y="421234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7" name="Oval 911"/>
            <p:cNvSpPr>
              <a:spLocks noChangeArrowheads="1"/>
            </p:cNvSpPr>
            <p:nvPr userDrawn="1"/>
          </p:nvSpPr>
          <p:spPr bwMode="auto">
            <a:xfrm flipV="1">
              <a:off x="4967042" y="421234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8" name="Oval 912"/>
            <p:cNvSpPr>
              <a:spLocks noChangeArrowheads="1"/>
            </p:cNvSpPr>
            <p:nvPr userDrawn="1"/>
          </p:nvSpPr>
          <p:spPr bwMode="auto">
            <a:xfrm flipV="1">
              <a:off x="5074131" y="421234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9" name="Oval 913"/>
            <p:cNvSpPr>
              <a:spLocks noChangeArrowheads="1"/>
            </p:cNvSpPr>
            <p:nvPr userDrawn="1"/>
          </p:nvSpPr>
          <p:spPr bwMode="auto">
            <a:xfrm flipV="1">
              <a:off x="5182188" y="421234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17" name="Oval 870"/>
            <p:cNvSpPr>
              <a:spLocks noChangeArrowheads="1"/>
            </p:cNvSpPr>
            <p:nvPr userDrawn="1"/>
          </p:nvSpPr>
          <p:spPr bwMode="auto">
            <a:xfrm flipV="1">
              <a:off x="4319658" y="453947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18" name="Oval 871"/>
            <p:cNvSpPr>
              <a:spLocks noChangeArrowheads="1"/>
            </p:cNvSpPr>
            <p:nvPr userDrawn="1"/>
          </p:nvSpPr>
          <p:spPr bwMode="auto">
            <a:xfrm flipV="1">
              <a:off x="4426751" y="453947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19" name="Oval 872"/>
            <p:cNvSpPr>
              <a:spLocks noChangeArrowheads="1"/>
            </p:cNvSpPr>
            <p:nvPr userDrawn="1"/>
          </p:nvSpPr>
          <p:spPr bwMode="auto">
            <a:xfrm flipV="1">
              <a:off x="4533843" y="453947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20" name="Oval 873"/>
            <p:cNvSpPr>
              <a:spLocks noChangeArrowheads="1"/>
            </p:cNvSpPr>
            <p:nvPr userDrawn="1"/>
          </p:nvSpPr>
          <p:spPr bwMode="auto">
            <a:xfrm flipV="1">
              <a:off x="4642865" y="453947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21" name="Oval 874"/>
            <p:cNvSpPr>
              <a:spLocks noChangeArrowheads="1"/>
            </p:cNvSpPr>
            <p:nvPr userDrawn="1"/>
          </p:nvSpPr>
          <p:spPr bwMode="auto">
            <a:xfrm flipV="1">
              <a:off x="4750923" y="453947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22" name="Oval 875"/>
            <p:cNvSpPr>
              <a:spLocks noChangeArrowheads="1"/>
            </p:cNvSpPr>
            <p:nvPr userDrawn="1"/>
          </p:nvSpPr>
          <p:spPr bwMode="auto">
            <a:xfrm flipV="1">
              <a:off x="4858015" y="453947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23" name="Oval 876"/>
            <p:cNvSpPr>
              <a:spLocks noChangeArrowheads="1"/>
            </p:cNvSpPr>
            <p:nvPr userDrawn="1"/>
          </p:nvSpPr>
          <p:spPr bwMode="auto">
            <a:xfrm flipV="1">
              <a:off x="4967038" y="453947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24" name="Oval 877"/>
            <p:cNvSpPr>
              <a:spLocks noChangeArrowheads="1"/>
            </p:cNvSpPr>
            <p:nvPr userDrawn="1"/>
          </p:nvSpPr>
          <p:spPr bwMode="auto">
            <a:xfrm flipV="1">
              <a:off x="5074129" y="453947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25" name="Oval 878"/>
            <p:cNvSpPr>
              <a:spLocks noChangeArrowheads="1"/>
            </p:cNvSpPr>
            <p:nvPr userDrawn="1"/>
          </p:nvSpPr>
          <p:spPr bwMode="auto">
            <a:xfrm flipV="1">
              <a:off x="5182187" y="453947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2" name="Oval 905"/>
            <p:cNvSpPr>
              <a:spLocks noChangeArrowheads="1"/>
            </p:cNvSpPr>
            <p:nvPr userDrawn="1"/>
          </p:nvSpPr>
          <p:spPr bwMode="auto">
            <a:xfrm flipV="1">
              <a:off x="4319659" y="442852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3" name="Oval 906"/>
            <p:cNvSpPr>
              <a:spLocks noChangeArrowheads="1"/>
            </p:cNvSpPr>
            <p:nvPr userDrawn="1"/>
          </p:nvSpPr>
          <p:spPr bwMode="auto">
            <a:xfrm flipV="1">
              <a:off x="4426753" y="442852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4" name="Oval 907"/>
            <p:cNvSpPr>
              <a:spLocks noChangeArrowheads="1"/>
            </p:cNvSpPr>
            <p:nvPr userDrawn="1"/>
          </p:nvSpPr>
          <p:spPr bwMode="auto">
            <a:xfrm flipV="1">
              <a:off x="4533845" y="442852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5" name="Oval 908"/>
            <p:cNvSpPr>
              <a:spLocks noChangeArrowheads="1"/>
            </p:cNvSpPr>
            <p:nvPr userDrawn="1"/>
          </p:nvSpPr>
          <p:spPr bwMode="auto">
            <a:xfrm flipV="1">
              <a:off x="4642867" y="442852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6" name="Oval 909"/>
            <p:cNvSpPr>
              <a:spLocks noChangeArrowheads="1"/>
            </p:cNvSpPr>
            <p:nvPr userDrawn="1"/>
          </p:nvSpPr>
          <p:spPr bwMode="auto">
            <a:xfrm flipV="1">
              <a:off x="4750926" y="442852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7" name="Oval 910"/>
            <p:cNvSpPr>
              <a:spLocks noChangeArrowheads="1"/>
            </p:cNvSpPr>
            <p:nvPr userDrawn="1"/>
          </p:nvSpPr>
          <p:spPr bwMode="auto">
            <a:xfrm flipV="1">
              <a:off x="4858018" y="442852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8" name="Oval 911"/>
            <p:cNvSpPr>
              <a:spLocks noChangeArrowheads="1"/>
            </p:cNvSpPr>
            <p:nvPr userDrawn="1"/>
          </p:nvSpPr>
          <p:spPr bwMode="auto">
            <a:xfrm flipV="1">
              <a:off x="4967042" y="442852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9" name="Oval 912"/>
            <p:cNvSpPr>
              <a:spLocks noChangeArrowheads="1"/>
            </p:cNvSpPr>
            <p:nvPr userDrawn="1"/>
          </p:nvSpPr>
          <p:spPr bwMode="auto">
            <a:xfrm flipV="1">
              <a:off x="5074131" y="442852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60" name="Oval 913"/>
            <p:cNvSpPr>
              <a:spLocks noChangeArrowheads="1"/>
            </p:cNvSpPr>
            <p:nvPr userDrawn="1"/>
          </p:nvSpPr>
          <p:spPr bwMode="auto">
            <a:xfrm flipV="1">
              <a:off x="5182188" y="442852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88" name="Oval 870"/>
            <p:cNvSpPr>
              <a:spLocks noChangeArrowheads="1"/>
            </p:cNvSpPr>
            <p:nvPr userDrawn="1"/>
          </p:nvSpPr>
          <p:spPr bwMode="auto">
            <a:xfrm flipV="1">
              <a:off x="4319658" y="475565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89" name="Oval 871"/>
            <p:cNvSpPr>
              <a:spLocks noChangeArrowheads="1"/>
            </p:cNvSpPr>
            <p:nvPr userDrawn="1"/>
          </p:nvSpPr>
          <p:spPr bwMode="auto">
            <a:xfrm flipV="1">
              <a:off x="4426751" y="475565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0" name="Oval 872"/>
            <p:cNvSpPr>
              <a:spLocks noChangeArrowheads="1"/>
            </p:cNvSpPr>
            <p:nvPr userDrawn="1"/>
          </p:nvSpPr>
          <p:spPr bwMode="auto">
            <a:xfrm flipV="1">
              <a:off x="4533843" y="475565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1" name="Oval 873"/>
            <p:cNvSpPr>
              <a:spLocks noChangeArrowheads="1"/>
            </p:cNvSpPr>
            <p:nvPr userDrawn="1"/>
          </p:nvSpPr>
          <p:spPr bwMode="auto">
            <a:xfrm flipV="1">
              <a:off x="4642865" y="475565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2" name="Oval 874"/>
            <p:cNvSpPr>
              <a:spLocks noChangeArrowheads="1"/>
            </p:cNvSpPr>
            <p:nvPr userDrawn="1"/>
          </p:nvSpPr>
          <p:spPr bwMode="auto">
            <a:xfrm flipV="1">
              <a:off x="4750923" y="475565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3" name="Oval 875"/>
            <p:cNvSpPr>
              <a:spLocks noChangeArrowheads="1"/>
            </p:cNvSpPr>
            <p:nvPr userDrawn="1"/>
          </p:nvSpPr>
          <p:spPr bwMode="auto">
            <a:xfrm flipV="1">
              <a:off x="4858015" y="475565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4" name="Oval 876"/>
            <p:cNvSpPr>
              <a:spLocks noChangeArrowheads="1"/>
            </p:cNvSpPr>
            <p:nvPr userDrawn="1"/>
          </p:nvSpPr>
          <p:spPr bwMode="auto">
            <a:xfrm flipV="1">
              <a:off x="4967038" y="475565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5" name="Oval 877"/>
            <p:cNvSpPr>
              <a:spLocks noChangeArrowheads="1"/>
            </p:cNvSpPr>
            <p:nvPr userDrawn="1"/>
          </p:nvSpPr>
          <p:spPr bwMode="auto">
            <a:xfrm flipV="1">
              <a:off x="5074129" y="475565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6" name="Oval 878"/>
            <p:cNvSpPr>
              <a:spLocks noChangeArrowheads="1"/>
            </p:cNvSpPr>
            <p:nvPr userDrawn="1"/>
          </p:nvSpPr>
          <p:spPr bwMode="auto">
            <a:xfrm flipV="1">
              <a:off x="5182187" y="475565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3" name="Oval 905"/>
            <p:cNvSpPr>
              <a:spLocks noChangeArrowheads="1"/>
            </p:cNvSpPr>
            <p:nvPr userDrawn="1"/>
          </p:nvSpPr>
          <p:spPr bwMode="auto">
            <a:xfrm flipV="1">
              <a:off x="4319659" y="464470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4" name="Oval 906"/>
            <p:cNvSpPr>
              <a:spLocks noChangeArrowheads="1"/>
            </p:cNvSpPr>
            <p:nvPr userDrawn="1"/>
          </p:nvSpPr>
          <p:spPr bwMode="auto">
            <a:xfrm flipV="1">
              <a:off x="4426753" y="464470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5" name="Oval 907"/>
            <p:cNvSpPr>
              <a:spLocks noChangeArrowheads="1"/>
            </p:cNvSpPr>
            <p:nvPr userDrawn="1"/>
          </p:nvSpPr>
          <p:spPr bwMode="auto">
            <a:xfrm flipV="1">
              <a:off x="4533845" y="464470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6" name="Oval 908"/>
            <p:cNvSpPr>
              <a:spLocks noChangeArrowheads="1"/>
            </p:cNvSpPr>
            <p:nvPr userDrawn="1"/>
          </p:nvSpPr>
          <p:spPr bwMode="auto">
            <a:xfrm flipV="1">
              <a:off x="4642867" y="464470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7" name="Oval 909"/>
            <p:cNvSpPr>
              <a:spLocks noChangeArrowheads="1"/>
            </p:cNvSpPr>
            <p:nvPr userDrawn="1"/>
          </p:nvSpPr>
          <p:spPr bwMode="auto">
            <a:xfrm flipV="1">
              <a:off x="4750926" y="464470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8" name="Oval 910"/>
            <p:cNvSpPr>
              <a:spLocks noChangeArrowheads="1"/>
            </p:cNvSpPr>
            <p:nvPr userDrawn="1"/>
          </p:nvSpPr>
          <p:spPr bwMode="auto">
            <a:xfrm flipV="1">
              <a:off x="4858018" y="464470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9" name="Oval 911"/>
            <p:cNvSpPr>
              <a:spLocks noChangeArrowheads="1"/>
            </p:cNvSpPr>
            <p:nvPr userDrawn="1"/>
          </p:nvSpPr>
          <p:spPr bwMode="auto">
            <a:xfrm flipV="1">
              <a:off x="4967042" y="464470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30" name="Oval 912"/>
            <p:cNvSpPr>
              <a:spLocks noChangeArrowheads="1"/>
            </p:cNvSpPr>
            <p:nvPr userDrawn="1"/>
          </p:nvSpPr>
          <p:spPr bwMode="auto">
            <a:xfrm flipV="1">
              <a:off x="5074131" y="464470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31" name="Oval 913"/>
            <p:cNvSpPr>
              <a:spLocks noChangeArrowheads="1"/>
            </p:cNvSpPr>
            <p:nvPr userDrawn="1"/>
          </p:nvSpPr>
          <p:spPr bwMode="auto">
            <a:xfrm flipV="1">
              <a:off x="5182188" y="464470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59" name="Oval 870"/>
            <p:cNvSpPr>
              <a:spLocks noChangeArrowheads="1"/>
            </p:cNvSpPr>
            <p:nvPr userDrawn="1"/>
          </p:nvSpPr>
          <p:spPr bwMode="auto">
            <a:xfrm flipV="1">
              <a:off x="4319658" y="497183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0" name="Oval 871"/>
            <p:cNvSpPr>
              <a:spLocks noChangeArrowheads="1"/>
            </p:cNvSpPr>
            <p:nvPr userDrawn="1"/>
          </p:nvSpPr>
          <p:spPr bwMode="auto">
            <a:xfrm flipV="1">
              <a:off x="4426751" y="497183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1" name="Oval 872"/>
            <p:cNvSpPr>
              <a:spLocks noChangeArrowheads="1"/>
            </p:cNvSpPr>
            <p:nvPr userDrawn="1"/>
          </p:nvSpPr>
          <p:spPr bwMode="auto">
            <a:xfrm flipV="1">
              <a:off x="4533843" y="497183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2" name="Oval 873"/>
            <p:cNvSpPr>
              <a:spLocks noChangeArrowheads="1"/>
            </p:cNvSpPr>
            <p:nvPr userDrawn="1"/>
          </p:nvSpPr>
          <p:spPr bwMode="auto">
            <a:xfrm flipV="1">
              <a:off x="4642865" y="497183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3" name="Oval 874"/>
            <p:cNvSpPr>
              <a:spLocks noChangeArrowheads="1"/>
            </p:cNvSpPr>
            <p:nvPr userDrawn="1"/>
          </p:nvSpPr>
          <p:spPr bwMode="auto">
            <a:xfrm flipV="1">
              <a:off x="4750923" y="497183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4" name="Oval 875"/>
            <p:cNvSpPr>
              <a:spLocks noChangeArrowheads="1"/>
            </p:cNvSpPr>
            <p:nvPr userDrawn="1"/>
          </p:nvSpPr>
          <p:spPr bwMode="auto">
            <a:xfrm flipV="1">
              <a:off x="4858015" y="497183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5" name="Oval 876"/>
            <p:cNvSpPr>
              <a:spLocks noChangeArrowheads="1"/>
            </p:cNvSpPr>
            <p:nvPr userDrawn="1"/>
          </p:nvSpPr>
          <p:spPr bwMode="auto">
            <a:xfrm flipV="1">
              <a:off x="4967038" y="497183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6" name="Oval 877"/>
            <p:cNvSpPr>
              <a:spLocks noChangeArrowheads="1"/>
            </p:cNvSpPr>
            <p:nvPr userDrawn="1"/>
          </p:nvSpPr>
          <p:spPr bwMode="auto">
            <a:xfrm flipV="1">
              <a:off x="5074129" y="497183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7" name="Oval 878"/>
            <p:cNvSpPr>
              <a:spLocks noChangeArrowheads="1"/>
            </p:cNvSpPr>
            <p:nvPr userDrawn="1"/>
          </p:nvSpPr>
          <p:spPr bwMode="auto">
            <a:xfrm flipV="1">
              <a:off x="5182187" y="497183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94" name="Oval 905"/>
            <p:cNvSpPr>
              <a:spLocks noChangeArrowheads="1"/>
            </p:cNvSpPr>
            <p:nvPr userDrawn="1"/>
          </p:nvSpPr>
          <p:spPr bwMode="auto">
            <a:xfrm flipV="1">
              <a:off x="4319659" y="486088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95" name="Oval 906"/>
            <p:cNvSpPr>
              <a:spLocks noChangeArrowheads="1"/>
            </p:cNvSpPr>
            <p:nvPr userDrawn="1"/>
          </p:nvSpPr>
          <p:spPr bwMode="auto">
            <a:xfrm flipV="1">
              <a:off x="4426753" y="486088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96" name="Oval 907"/>
            <p:cNvSpPr>
              <a:spLocks noChangeArrowheads="1"/>
            </p:cNvSpPr>
            <p:nvPr userDrawn="1"/>
          </p:nvSpPr>
          <p:spPr bwMode="auto">
            <a:xfrm flipV="1">
              <a:off x="4533845" y="486088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97" name="Oval 908"/>
            <p:cNvSpPr>
              <a:spLocks noChangeArrowheads="1"/>
            </p:cNvSpPr>
            <p:nvPr userDrawn="1"/>
          </p:nvSpPr>
          <p:spPr bwMode="auto">
            <a:xfrm flipV="1">
              <a:off x="4642867" y="486088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98" name="Oval 909"/>
            <p:cNvSpPr>
              <a:spLocks noChangeArrowheads="1"/>
            </p:cNvSpPr>
            <p:nvPr userDrawn="1"/>
          </p:nvSpPr>
          <p:spPr bwMode="auto">
            <a:xfrm flipV="1">
              <a:off x="4750926" y="486088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99" name="Oval 910"/>
            <p:cNvSpPr>
              <a:spLocks noChangeArrowheads="1"/>
            </p:cNvSpPr>
            <p:nvPr userDrawn="1"/>
          </p:nvSpPr>
          <p:spPr bwMode="auto">
            <a:xfrm flipV="1">
              <a:off x="4858018" y="486088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00" name="Oval 911"/>
            <p:cNvSpPr>
              <a:spLocks noChangeArrowheads="1"/>
            </p:cNvSpPr>
            <p:nvPr userDrawn="1"/>
          </p:nvSpPr>
          <p:spPr bwMode="auto">
            <a:xfrm flipV="1">
              <a:off x="4967042" y="486088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01" name="Oval 912"/>
            <p:cNvSpPr>
              <a:spLocks noChangeArrowheads="1"/>
            </p:cNvSpPr>
            <p:nvPr userDrawn="1"/>
          </p:nvSpPr>
          <p:spPr bwMode="auto">
            <a:xfrm flipV="1">
              <a:off x="5074131" y="486088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02" name="Oval 913"/>
            <p:cNvSpPr>
              <a:spLocks noChangeArrowheads="1"/>
            </p:cNvSpPr>
            <p:nvPr userDrawn="1"/>
          </p:nvSpPr>
          <p:spPr bwMode="auto">
            <a:xfrm flipV="1">
              <a:off x="5182188" y="486088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0" name="Oval 870"/>
            <p:cNvSpPr>
              <a:spLocks noChangeArrowheads="1"/>
            </p:cNvSpPr>
            <p:nvPr userDrawn="1"/>
          </p:nvSpPr>
          <p:spPr bwMode="auto">
            <a:xfrm flipV="1">
              <a:off x="4319658" y="518801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1" name="Oval 871"/>
            <p:cNvSpPr>
              <a:spLocks noChangeArrowheads="1"/>
            </p:cNvSpPr>
            <p:nvPr userDrawn="1"/>
          </p:nvSpPr>
          <p:spPr bwMode="auto">
            <a:xfrm flipV="1">
              <a:off x="4426751" y="518801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2" name="Oval 872"/>
            <p:cNvSpPr>
              <a:spLocks noChangeArrowheads="1"/>
            </p:cNvSpPr>
            <p:nvPr userDrawn="1"/>
          </p:nvSpPr>
          <p:spPr bwMode="auto">
            <a:xfrm flipV="1">
              <a:off x="4533843" y="518801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3" name="Oval 873"/>
            <p:cNvSpPr>
              <a:spLocks noChangeArrowheads="1"/>
            </p:cNvSpPr>
            <p:nvPr userDrawn="1"/>
          </p:nvSpPr>
          <p:spPr bwMode="auto">
            <a:xfrm flipV="1">
              <a:off x="4642865" y="518801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4" name="Oval 874"/>
            <p:cNvSpPr>
              <a:spLocks noChangeArrowheads="1"/>
            </p:cNvSpPr>
            <p:nvPr userDrawn="1"/>
          </p:nvSpPr>
          <p:spPr bwMode="auto">
            <a:xfrm flipV="1">
              <a:off x="4750923" y="518801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5" name="Oval 875"/>
            <p:cNvSpPr>
              <a:spLocks noChangeArrowheads="1"/>
            </p:cNvSpPr>
            <p:nvPr userDrawn="1"/>
          </p:nvSpPr>
          <p:spPr bwMode="auto">
            <a:xfrm flipV="1">
              <a:off x="4858015" y="518801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6" name="Oval 876"/>
            <p:cNvSpPr>
              <a:spLocks noChangeArrowheads="1"/>
            </p:cNvSpPr>
            <p:nvPr userDrawn="1"/>
          </p:nvSpPr>
          <p:spPr bwMode="auto">
            <a:xfrm flipV="1">
              <a:off x="4967038" y="518801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7" name="Oval 877"/>
            <p:cNvSpPr>
              <a:spLocks noChangeArrowheads="1"/>
            </p:cNvSpPr>
            <p:nvPr userDrawn="1"/>
          </p:nvSpPr>
          <p:spPr bwMode="auto">
            <a:xfrm flipV="1">
              <a:off x="5074129" y="518801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8" name="Oval 878"/>
            <p:cNvSpPr>
              <a:spLocks noChangeArrowheads="1"/>
            </p:cNvSpPr>
            <p:nvPr userDrawn="1"/>
          </p:nvSpPr>
          <p:spPr bwMode="auto">
            <a:xfrm flipV="1">
              <a:off x="5182187" y="518801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65" name="Oval 905"/>
            <p:cNvSpPr>
              <a:spLocks noChangeArrowheads="1"/>
            </p:cNvSpPr>
            <p:nvPr userDrawn="1"/>
          </p:nvSpPr>
          <p:spPr bwMode="auto">
            <a:xfrm flipV="1">
              <a:off x="4319659" y="507706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66" name="Oval 906"/>
            <p:cNvSpPr>
              <a:spLocks noChangeArrowheads="1"/>
            </p:cNvSpPr>
            <p:nvPr userDrawn="1"/>
          </p:nvSpPr>
          <p:spPr bwMode="auto">
            <a:xfrm flipV="1">
              <a:off x="4426753" y="507706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67" name="Oval 907"/>
            <p:cNvSpPr>
              <a:spLocks noChangeArrowheads="1"/>
            </p:cNvSpPr>
            <p:nvPr userDrawn="1"/>
          </p:nvSpPr>
          <p:spPr bwMode="auto">
            <a:xfrm flipV="1">
              <a:off x="4533845" y="507706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68" name="Oval 908"/>
            <p:cNvSpPr>
              <a:spLocks noChangeArrowheads="1"/>
            </p:cNvSpPr>
            <p:nvPr userDrawn="1"/>
          </p:nvSpPr>
          <p:spPr bwMode="auto">
            <a:xfrm flipV="1">
              <a:off x="4642867" y="507706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69" name="Oval 909"/>
            <p:cNvSpPr>
              <a:spLocks noChangeArrowheads="1"/>
            </p:cNvSpPr>
            <p:nvPr userDrawn="1"/>
          </p:nvSpPr>
          <p:spPr bwMode="auto">
            <a:xfrm flipV="1">
              <a:off x="4750926" y="507706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70" name="Oval 910"/>
            <p:cNvSpPr>
              <a:spLocks noChangeArrowheads="1"/>
            </p:cNvSpPr>
            <p:nvPr userDrawn="1"/>
          </p:nvSpPr>
          <p:spPr bwMode="auto">
            <a:xfrm flipV="1">
              <a:off x="4858018" y="507706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71" name="Oval 911"/>
            <p:cNvSpPr>
              <a:spLocks noChangeArrowheads="1"/>
            </p:cNvSpPr>
            <p:nvPr userDrawn="1"/>
          </p:nvSpPr>
          <p:spPr bwMode="auto">
            <a:xfrm flipV="1">
              <a:off x="4967042" y="507706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72" name="Oval 912"/>
            <p:cNvSpPr>
              <a:spLocks noChangeArrowheads="1"/>
            </p:cNvSpPr>
            <p:nvPr userDrawn="1"/>
          </p:nvSpPr>
          <p:spPr bwMode="auto">
            <a:xfrm flipV="1">
              <a:off x="5074131" y="507706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73" name="Oval 913"/>
            <p:cNvSpPr>
              <a:spLocks noChangeArrowheads="1"/>
            </p:cNvSpPr>
            <p:nvPr userDrawn="1"/>
          </p:nvSpPr>
          <p:spPr bwMode="auto">
            <a:xfrm flipV="1">
              <a:off x="5182188" y="507706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1" name="Oval 870"/>
            <p:cNvSpPr>
              <a:spLocks noChangeArrowheads="1"/>
            </p:cNvSpPr>
            <p:nvPr userDrawn="1"/>
          </p:nvSpPr>
          <p:spPr bwMode="auto">
            <a:xfrm flipV="1">
              <a:off x="4319658" y="540419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2" name="Oval 871"/>
            <p:cNvSpPr>
              <a:spLocks noChangeArrowheads="1"/>
            </p:cNvSpPr>
            <p:nvPr userDrawn="1"/>
          </p:nvSpPr>
          <p:spPr bwMode="auto">
            <a:xfrm flipV="1">
              <a:off x="4426751" y="540419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3" name="Oval 872"/>
            <p:cNvSpPr>
              <a:spLocks noChangeArrowheads="1"/>
            </p:cNvSpPr>
            <p:nvPr userDrawn="1"/>
          </p:nvSpPr>
          <p:spPr bwMode="auto">
            <a:xfrm flipV="1">
              <a:off x="4533843" y="540419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4" name="Oval 873"/>
            <p:cNvSpPr>
              <a:spLocks noChangeArrowheads="1"/>
            </p:cNvSpPr>
            <p:nvPr userDrawn="1"/>
          </p:nvSpPr>
          <p:spPr bwMode="auto">
            <a:xfrm flipV="1">
              <a:off x="4642865" y="540419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5" name="Oval 874"/>
            <p:cNvSpPr>
              <a:spLocks noChangeArrowheads="1"/>
            </p:cNvSpPr>
            <p:nvPr userDrawn="1"/>
          </p:nvSpPr>
          <p:spPr bwMode="auto">
            <a:xfrm flipV="1">
              <a:off x="4750923" y="540419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6" name="Oval 875"/>
            <p:cNvSpPr>
              <a:spLocks noChangeArrowheads="1"/>
            </p:cNvSpPr>
            <p:nvPr userDrawn="1"/>
          </p:nvSpPr>
          <p:spPr bwMode="auto">
            <a:xfrm flipV="1">
              <a:off x="4858015" y="540419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7" name="Oval 876"/>
            <p:cNvSpPr>
              <a:spLocks noChangeArrowheads="1"/>
            </p:cNvSpPr>
            <p:nvPr userDrawn="1"/>
          </p:nvSpPr>
          <p:spPr bwMode="auto">
            <a:xfrm flipV="1">
              <a:off x="4967038" y="540419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8" name="Oval 877"/>
            <p:cNvSpPr>
              <a:spLocks noChangeArrowheads="1"/>
            </p:cNvSpPr>
            <p:nvPr userDrawn="1"/>
          </p:nvSpPr>
          <p:spPr bwMode="auto">
            <a:xfrm flipV="1">
              <a:off x="5074129" y="540419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9" name="Oval 878"/>
            <p:cNvSpPr>
              <a:spLocks noChangeArrowheads="1"/>
            </p:cNvSpPr>
            <p:nvPr userDrawn="1"/>
          </p:nvSpPr>
          <p:spPr bwMode="auto">
            <a:xfrm flipV="1">
              <a:off x="5182187" y="540419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36" name="Oval 905"/>
            <p:cNvSpPr>
              <a:spLocks noChangeArrowheads="1"/>
            </p:cNvSpPr>
            <p:nvPr userDrawn="1"/>
          </p:nvSpPr>
          <p:spPr bwMode="auto">
            <a:xfrm flipV="1">
              <a:off x="4319659" y="529324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37" name="Oval 906"/>
            <p:cNvSpPr>
              <a:spLocks noChangeArrowheads="1"/>
            </p:cNvSpPr>
            <p:nvPr userDrawn="1"/>
          </p:nvSpPr>
          <p:spPr bwMode="auto">
            <a:xfrm flipV="1">
              <a:off x="4426753" y="529324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38" name="Oval 907"/>
            <p:cNvSpPr>
              <a:spLocks noChangeArrowheads="1"/>
            </p:cNvSpPr>
            <p:nvPr userDrawn="1"/>
          </p:nvSpPr>
          <p:spPr bwMode="auto">
            <a:xfrm flipV="1">
              <a:off x="4533845" y="529324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39" name="Oval 908"/>
            <p:cNvSpPr>
              <a:spLocks noChangeArrowheads="1"/>
            </p:cNvSpPr>
            <p:nvPr userDrawn="1"/>
          </p:nvSpPr>
          <p:spPr bwMode="auto">
            <a:xfrm flipV="1">
              <a:off x="4642867" y="529324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40" name="Oval 909"/>
            <p:cNvSpPr>
              <a:spLocks noChangeArrowheads="1"/>
            </p:cNvSpPr>
            <p:nvPr userDrawn="1"/>
          </p:nvSpPr>
          <p:spPr bwMode="auto">
            <a:xfrm flipV="1">
              <a:off x="4750926" y="529324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41" name="Oval 910"/>
            <p:cNvSpPr>
              <a:spLocks noChangeArrowheads="1"/>
            </p:cNvSpPr>
            <p:nvPr userDrawn="1"/>
          </p:nvSpPr>
          <p:spPr bwMode="auto">
            <a:xfrm flipV="1">
              <a:off x="4858018" y="529324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42" name="Oval 911"/>
            <p:cNvSpPr>
              <a:spLocks noChangeArrowheads="1"/>
            </p:cNvSpPr>
            <p:nvPr userDrawn="1"/>
          </p:nvSpPr>
          <p:spPr bwMode="auto">
            <a:xfrm flipV="1">
              <a:off x="4967042" y="529324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43" name="Oval 912"/>
            <p:cNvSpPr>
              <a:spLocks noChangeArrowheads="1"/>
            </p:cNvSpPr>
            <p:nvPr userDrawn="1"/>
          </p:nvSpPr>
          <p:spPr bwMode="auto">
            <a:xfrm flipV="1">
              <a:off x="5074131" y="529324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44" name="Oval 913"/>
            <p:cNvSpPr>
              <a:spLocks noChangeArrowheads="1"/>
            </p:cNvSpPr>
            <p:nvPr userDrawn="1"/>
          </p:nvSpPr>
          <p:spPr bwMode="auto">
            <a:xfrm flipV="1">
              <a:off x="5182188" y="529324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2" name="Oval 870"/>
            <p:cNvSpPr>
              <a:spLocks noChangeArrowheads="1"/>
            </p:cNvSpPr>
            <p:nvPr userDrawn="1"/>
          </p:nvSpPr>
          <p:spPr bwMode="auto">
            <a:xfrm flipV="1">
              <a:off x="4319658" y="562037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3" name="Oval 871"/>
            <p:cNvSpPr>
              <a:spLocks noChangeArrowheads="1"/>
            </p:cNvSpPr>
            <p:nvPr userDrawn="1"/>
          </p:nvSpPr>
          <p:spPr bwMode="auto">
            <a:xfrm flipV="1">
              <a:off x="4426751" y="562037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4" name="Oval 872"/>
            <p:cNvSpPr>
              <a:spLocks noChangeArrowheads="1"/>
            </p:cNvSpPr>
            <p:nvPr userDrawn="1"/>
          </p:nvSpPr>
          <p:spPr bwMode="auto">
            <a:xfrm flipV="1">
              <a:off x="4533843" y="562037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5" name="Oval 873"/>
            <p:cNvSpPr>
              <a:spLocks noChangeArrowheads="1"/>
            </p:cNvSpPr>
            <p:nvPr userDrawn="1"/>
          </p:nvSpPr>
          <p:spPr bwMode="auto">
            <a:xfrm flipV="1">
              <a:off x="4642865" y="562037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6" name="Oval 874"/>
            <p:cNvSpPr>
              <a:spLocks noChangeArrowheads="1"/>
            </p:cNvSpPr>
            <p:nvPr userDrawn="1"/>
          </p:nvSpPr>
          <p:spPr bwMode="auto">
            <a:xfrm flipV="1">
              <a:off x="4750923" y="562037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7" name="Oval 875"/>
            <p:cNvSpPr>
              <a:spLocks noChangeArrowheads="1"/>
            </p:cNvSpPr>
            <p:nvPr userDrawn="1"/>
          </p:nvSpPr>
          <p:spPr bwMode="auto">
            <a:xfrm flipV="1">
              <a:off x="4858015" y="562037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8" name="Oval 876"/>
            <p:cNvSpPr>
              <a:spLocks noChangeArrowheads="1"/>
            </p:cNvSpPr>
            <p:nvPr userDrawn="1"/>
          </p:nvSpPr>
          <p:spPr bwMode="auto">
            <a:xfrm flipV="1">
              <a:off x="4967038" y="562037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9" name="Oval 877"/>
            <p:cNvSpPr>
              <a:spLocks noChangeArrowheads="1"/>
            </p:cNvSpPr>
            <p:nvPr userDrawn="1"/>
          </p:nvSpPr>
          <p:spPr bwMode="auto">
            <a:xfrm flipV="1">
              <a:off x="5074129" y="562037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80" name="Oval 878"/>
            <p:cNvSpPr>
              <a:spLocks noChangeArrowheads="1"/>
            </p:cNvSpPr>
            <p:nvPr userDrawn="1"/>
          </p:nvSpPr>
          <p:spPr bwMode="auto">
            <a:xfrm flipV="1">
              <a:off x="5182187" y="562037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07" name="Oval 905"/>
            <p:cNvSpPr>
              <a:spLocks noChangeArrowheads="1"/>
            </p:cNvSpPr>
            <p:nvPr userDrawn="1"/>
          </p:nvSpPr>
          <p:spPr bwMode="auto">
            <a:xfrm flipV="1">
              <a:off x="4319659" y="550941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08" name="Oval 906"/>
            <p:cNvSpPr>
              <a:spLocks noChangeArrowheads="1"/>
            </p:cNvSpPr>
            <p:nvPr userDrawn="1"/>
          </p:nvSpPr>
          <p:spPr bwMode="auto">
            <a:xfrm flipV="1">
              <a:off x="4426753" y="550941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09" name="Oval 907"/>
            <p:cNvSpPr>
              <a:spLocks noChangeArrowheads="1"/>
            </p:cNvSpPr>
            <p:nvPr userDrawn="1"/>
          </p:nvSpPr>
          <p:spPr bwMode="auto">
            <a:xfrm flipV="1">
              <a:off x="4533845" y="550941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10" name="Oval 908"/>
            <p:cNvSpPr>
              <a:spLocks noChangeArrowheads="1"/>
            </p:cNvSpPr>
            <p:nvPr userDrawn="1"/>
          </p:nvSpPr>
          <p:spPr bwMode="auto">
            <a:xfrm flipV="1">
              <a:off x="4642867" y="550941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11" name="Oval 909"/>
            <p:cNvSpPr>
              <a:spLocks noChangeArrowheads="1"/>
            </p:cNvSpPr>
            <p:nvPr userDrawn="1"/>
          </p:nvSpPr>
          <p:spPr bwMode="auto">
            <a:xfrm flipV="1">
              <a:off x="4750926" y="550941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12" name="Oval 910"/>
            <p:cNvSpPr>
              <a:spLocks noChangeArrowheads="1"/>
            </p:cNvSpPr>
            <p:nvPr userDrawn="1"/>
          </p:nvSpPr>
          <p:spPr bwMode="auto">
            <a:xfrm flipV="1">
              <a:off x="4858018" y="550941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13" name="Oval 911"/>
            <p:cNvSpPr>
              <a:spLocks noChangeArrowheads="1"/>
            </p:cNvSpPr>
            <p:nvPr userDrawn="1"/>
          </p:nvSpPr>
          <p:spPr bwMode="auto">
            <a:xfrm flipV="1">
              <a:off x="4967042" y="550941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14" name="Oval 912"/>
            <p:cNvSpPr>
              <a:spLocks noChangeArrowheads="1"/>
            </p:cNvSpPr>
            <p:nvPr userDrawn="1"/>
          </p:nvSpPr>
          <p:spPr bwMode="auto">
            <a:xfrm flipV="1">
              <a:off x="5074131" y="550941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15" name="Oval 913"/>
            <p:cNvSpPr>
              <a:spLocks noChangeArrowheads="1"/>
            </p:cNvSpPr>
            <p:nvPr userDrawn="1"/>
          </p:nvSpPr>
          <p:spPr bwMode="auto">
            <a:xfrm flipV="1">
              <a:off x="5182188" y="550941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3" name="Oval 905"/>
            <p:cNvSpPr>
              <a:spLocks noChangeArrowheads="1"/>
            </p:cNvSpPr>
            <p:nvPr userDrawn="1"/>
          </p:nvSpPr>
          <p:spPr bwMode="auto">
            <a:xfrm flipV="1">
              <a:off x="4319658" y="572560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4" name="Oval 906"/>
            <p:cNvSpPr>
              <a:spLocks noChangeArrowheads="1"/>
            </p:cNvSpPr>
            <p:nvPr userDrawn="1"/>
          </p:nvSpPr>
          <p:spPr bwMode="auto">
            <a:xfrm flipV="1">
              <a:off x="4426751" y="572560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5" name="Oval 907"/>
            <p:cNvSpPr>
              <a:spLocks noChangeArrowheads="1"/>
            </p:cNvSpPr>
            <p:nvPr userDrawn="1"/>
          </p:nvSpPr>
          <p:spPr bwMode="auto">
            <a:xfrm flipV="1">
              <a:off x="4533843" y="572560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6" name="Oval 908"/>
            <p:cNvSpPr>
              <a:spLocks noChangeArrowheads="1"/>
            </p:cNvSpPr>
            <p:nvPr userDrawn="1"/>
          </p:nvSpPr>
          <p:spPr bwMode="auto">
            <a:xfrm flipV="1">
              <a:off x="4642865" y="572560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7" name="Oval 909"/>
            <p:cNvSpPr>
              <a:spLocks noChangeArrowheads="1"/>
            </p:cNvSpPr>
            <p:nvPr userDrawn="1"/>
          </p:nvSpPr>
          <p:spPr bwMode="auto">
            <a:xfrm flipV="1">
              <a:off x="4750923" y="572560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8" name="Oval 910"/>
            <p:cNvSpPr>
              <a:spLocks noChangeArrowheads="1"/>
            </p:cNvSpPr>
            <p:nvPr userDrawn="1"/>
          </p:nvSpPr>
          <p:spPr bwMode="auto">
            <a:xfrm flipV="1">
              <a:off x="4858015" y="572560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9" name="Oval 911"/>
            <p:cNvSpPr>
              <a:spLocks noChangeArrowheads="1"/>
            </p:cNvSpPr>
            <p:nvPr userDrawn="1"/>
          </p:nvSpPr>
          <p:spPr bwMode="auto">
            <a:xfrm flipV="1">
              <a:off x="4967037" y="572560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50" name="Oval 912"/>
            <p:cNvSpPr>
              <a:spLocks noChangeArrowheads="1"/>
            </p:cNvSpPr>
            <p:nvPr userDrawn="1"/>
          </p:nvSpPr>
          <p:spPr bwMode="auto">
            <a:xfrm flipV="1">
              <a:off x="5074129" y="572560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51" name="Oval 913"/>
            <p:cNvSpPr>
              <a:spLocks noChangeArrowheads="1"/>
            </p:cNvSpPr>
            <p:nvPr userDrawn="1"/>
          </p:nvSpPr>
          <p:spPr bwMode="auto">
            <a:xfrm flipV="1">
              <a:off x="5182186" y="572560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2544792" y="938291"/>
            <a:ext cx="2346385" cy="2387043"/>
          </a:xfrm>
          <a:custGeom>
            <a:avLst/>
            <a:gdLst>
              <a:gd name="T0" fmla="*/ 218 w 404"/>
              <a:gd name="T1" fmla="*/ 0 h 411"/>
              <a:gd name="T2" fmla="*/ 7 w 404"/>
              <a:gd name="T3" fmla="*/ 169 h 411"/>
              <a:gd name="T4" fmla="*/ 0 w 404"/>
              <a:gd name="T5" fmla="*/ 328 h 411"/>
              <a:gd name="T6" fmla="*/ 244 w 404"/>
              <a:gd name="T7" fmla="*/ 411 h 411"/>
              <a:gd name="T8" fmla="*/ 404 w 404"/>
              <a:gd name="T9" fmla="*/ 234 h 411"/>
              <a:gd name="T10" fmla="*/ 218 w 404"/>
              <a:gd name="T11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4" h="411">
                <a:moveTo>
                  <a:pt x="218" y="0"/>
                </a:moveTo>
                <a:lnTo>
                  <a:pt x="7" y="169"/>
                </a:lnTo>
                <a:lnTo>
                  <a:pt x="0" y="328"/>
                </a:lnTo>
                <a:lnTo>
                  <a:pt x="244" y="411"/>
                </a:lnTo>
                <a:lnTo>
                  <a:pt x="404" y="234"/>
                </a:lnTo>
                <a:lnTo>
                  <a:pt x="21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94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  <p:sp>
        <p:nvSpPr>
          <p:cNvPr id="2188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4499339" y="3062077"/>
            <a:ext cx="3371850" cy="690414"/>
          </a:xfrm>
        </p:spPr>
        <p:txBody>
          <a:bodyPr/>
          <a:lstStyle>
            <a:lvl1pPr>
              <a:defRPr sz="24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TITRE DE CHAPITRE SUR 1 OU 2 LIGNES</a:t>
            </a:r>
          </a:p>
        </p:txBody>
      </p:sp>
      <p:sp>
        <p:nvSpPr>
          <p:cNvPr id="2189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9339" y="3863667"/>
            <a:ext cx="3371850" cy="283819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sur 1 ou 2 lignes</a:t>
            </a:r>
          </a:p>
        </p:txBody>
      </p:sp>
      <p:sp>
        <p:nvSpPr>
          <p:cNvPr id="2191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2679188" y="1899835"/>
            <a:ext cx="1887812" cy="690414"/>
          </a:xfrm>
        </p:spPr>
        <p:txBody>
          <a:bodyPr anchor="ctr"/>
          <a:lstStyle>
            <a:lvl1pPr algn="ctr">
              <a:defRPr sz="9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29/03/2023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47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29/03/2023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7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1 ou 2 lignes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37189" y="1537297"/>
            <a:ext cx="7316162" cy="456981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29/03/2023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32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1 ou 2 lignes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37189" y="1537297"/>
            <a:ext cx="3850139" cy="456981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4537075" y="1655763"/>
            <a:ext cx="4081463" cy="325278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29/03/2023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38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1 ou 2 lignes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37189" y="1537297"/>
            <a:ext cx="7316162" cy="104397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29/03/2023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96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1 ou 2 lignes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455613" y="1517650"/>
            <a:ext cx="7297737" cy="44513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29/03/2023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987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29/03/2023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45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CF6-6C8D-44F8-8454-214A7EA546B5}" type="datetime1">
              <a:rPr lang="fr-FR" smtClean="0"/>
              <a:t>29/03/2023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8228534" y="6189431"/>
            <a:ext cx="47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lnSpc>
                <a:spcPct val="87000"/>
              </a:lnSpc>
              <a:defRPr lang="fr-FR" sz="1050" b="1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90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5"/>
          <p:cNvSpPr>
            <a:spLocks/>
          </p:cNvSpPr>
          <p:nvPr/>
        </p:nvSpPr>
        <p:spPr bwMode="auto">
          <a:xfrm>
            <a:off x="8324533" y="6257926"/>
            <a:ext cx="295592" cy="228136"/>
          </a:xfrm>
          <a:custGeom>
            <a:avLst/>
            <a:gdLst>
              <a:gd name="T0" fmla="*/ 569 w 631"/>
              <a:gd name="T1" fmla="*/ 0 h 487"/>
              <a:gd name="T2" fmla="*/ 0 w 631"/>
              <a:gd name="T3" fmla="*/ 42 h 487"/>
              <a:gd name="T4" fmla="*/ 9 w 631"/>
              <a:gd name="T5" fmla="*/ 367 h 487"/>
              <a:gd name="T6" fmla="*/ 143 w 631"/>
              <a:gd name="T7" fmla="*/ 487 h 487"/>
              <a:gd name="T8" fmla="*/ 631 w 631"/>
              <a:gd name="T9" fmla="*/ 342 h 487"/>
              <a:gd name="T10" fmla="*/ 569 w 631"/>
              <a:gd name="T11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" h="487">
                <a:moveTo>
                  <a:pt x="569" y="0"/>
                </a:moveTo>
                <a:lnTo>
                  <a:pt x="0" y="42"/>
                </a:lnTo>
                <a:lnTo>
                  <a:pt x="9" y="367"/>
                </a:lnTo>
                <a:lnTo>
                  <a:pt x="143" y="487"/>
                </a:lnTo>
                <a:lnTo>
                  <a:pt x="631" y="342"/>
                </a:lnTo>
                <a:lnTo>
                  <a:pt x="56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94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6238" y="473223"/>
            <a:ext cx="7297236" cy="362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Titre sur 1 ou 2 lignes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7188" y="1537298"/>
            <a:ext cx="7316286" cy="4574092"/>
          </a:xfrm>
          <a:prstGeom prst="rect">
            <a:avLst/>
          </a:prstGeom>
        </p:spPr>
        <p:txBody>
          <a:bodyPr vert="horz" lIns="10800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smtClean="0"/>
              <a:t>Troisième </a:t>
            </a:r>
            <a:r>
              <a:rPr lang="fr-FR" dirty="0"/>
              <a:t>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485172" y="6210300"/>
            <a:ext cx="8118356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utoShape 3"/>
          <p:cNvSpPr>
            <a:spLocks noChangeAspect="1" noChangeArrowheads="1" noTextEdit="1"/>
          </p:cNvSpPr>
          <p:nvPr/>
        </p:nvSpPr>
        <p:spPr bwMode="auto">
          <a:xfrm>
            <a:off x="3941763" y="2787650"/>
            <a:ext cx="12604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1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8228534" y="6189431"/>
            <a:ext cx="47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lnSpc>
                <a:spcPct val="87000"/>
              </a:lnSpc>
              <a:defRPr lang="fr-FR" sz="1050" b="1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0" name="Groupe 69"/>
          <p:cNvGrpSpPr/>
          <p:nvPr/>
        </p:nvGrpSpPr>
        <p:grpSpPr>
          <a:xfrm>
            <a:off x="489069" y="6271513"/>
            <a:ext cx="454948" cy="213108"/>
            <a:chOff x="-102471" y="6111390"/>
            <a:chExt cx="558709" cy="261711"/>
          </a:xfrm>
        </p:grpSpPr>
        <p:sp>
          <p:nvSpPr>
            <p:cNvPr id="72" name="Rectangle 69"/>
            <p:cNvSpPr>
              <a:spLocks noChangeArrowheads="1"/>
            </p:cNvSpPr>
            <p:nvPr userDrawn="1"/>
          </p:nvSpPr>
          <p:spPr bwMode="auto">
            <a:xfrm>
              <a:off x="-102471" y="6119232"/>
              <a:ext cx="48356" cy="245375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3" name="Freeform 70"/>
            <p:cNvSpPr>
              <a:spLocks/>
            </p:cNvSpPr>
            <p:nvPr userDrawn="1"/>
          </p:nvSpPr>
          <p:spPr bwMode="auto">
            <a:xfrm>
              <a:off x="264121" y="6111390"/>
              <a:ext cx="192117" cy="261711"/>
            </a:xfrm>
            <a:custGeom>
              <a:avLst/>
              <a:gdLst>
                <a:gd name="T0" fmla="*/ 299 w 390"/>
                <a:gd name="T1" fmla="*/ 16 h 531"/>
                <a:gd name="T2" fmla="*/ 299 w 390"/>
                <a:gd name="T3" fmla="*/ 314 h 531"/>
                <a:gd name="T4" fmla="*/ 15 w 390"/>
                <a:gd name="T5" fmla="*/ 0 h 531"/>
                <a:gd name="T6" fmla="*/ 0 w 390"/>
                <a:gd name="T7" fmla="*/ 0 h 531"/>
                <a:gd name="T8" fmla="*/ 0 w 390"/>
                <a:gd name="T9" fmla="*/ 514 h 531"/>
                <a:gd name="T10" fmla="*/ 91 w 390"/>
                <a:gd name="T11" fmla="*/ 514 h 531"/>
                <a:gd name="T12" fmla="*/ 91 w 390"/>
                <a:gd name="T13" fmla="*/ 220 h 531"/>
                <a:gd name="T14" fmla="*/ 374 w 390"/>
                <a:gd name="T15" fmla="*/ 531 h 531"/>
                <a:gd name="T16" fmla="*/ 390 w 390"/>
                <a:gd name="T17" fmla="*/ 531 h 531"/>
                <a:gd name="T18" fmla="*/ 390 w 390"/>
                <a:gd name="T19" fmla="*/ 16 h 531"/>
                <a:gd name="T20" fmla="*/ 299 w 390"/>
                <a:gd name="T21" fmla="*/ 16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531">
                  <a:moveTo>
                    <a:pt x="299" y="16"/>
                  </a:moveTo>
                  <a:cubicBezTo>
                    <a:pt x="299" y="314"/>
                    <a:pt x="299" y="314"/>
                    <a:pt x="299" y="314"/>
                  </a:cubicBezTo>
                  <a:cubicBezTo>
                    <a:pt x="283" y="296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91" y="514"/>
                    <a:pt x="91" y="514"/>
                    <a:pt x="91" y="514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107" y="238"/>
                    <a:pt x="374" y="531"/>
                    <a:pt x="374" y="531"/>
                  </a:cubicBezTo>
                  <a:cubicBezTo>
                    <a:pt x="390" y="531"/>
                    <a:pt x="390" y="531"/>
                    <a:pt x="390" y="531"/>
                  </a:cubicBezTo>
                  <a:cubicBezTo>
                    <a:pt x="390" y="16"/>
                    <a:pt x="390" y="16"/>
                    <a:pt x="390" y="16"/>
                  </a:cubicBezTo>
                  <a:lnTo>
                    <a:pt x="299" y="1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4" name="Freeform 71"/>
            <p:cNvSpPr>
              <a:spLocks/>
            </p:cNvSpPr>
            <p:nvPr userDrawn="1"/>
          </p:nvSpPr>
          <p:spPr bwMode="auto">
            <a:xfrm>
              <a:off x="-16541" y="6111390"/>
              <a:ext cx="224464" cy="261711"/>
            </a:xfrm>
            <a:custGeom>
              <a:avLst/>
              <a:gdLst>
                <a:gd name="T0" fmla="*/ 365 w 456"/>
                <a:gd name="T1" fmla="*/ 370 h 531"/>
                <a:gd name="T2" fmla="*/ 360 w 456"/>
                <a:gd name="T3" fmla="*/ 370 h 531"/>
                <a:gd name="T4" fmla="*/ 360 w 456"/>
                <a:gd name="T5" fmla="*/ 422 h 531"/>
                <a:gd name="T6" fmla="*/ 272 w 456"/>
                <a:gd name="T7" fmla="*/ 439 h 531"/>
                <a:gd name="T8" fmla="*/ 97 w 456"/>
                <a:gd name="T9" fmla="*/ 257 h 531"/>
                <a:gd name="T10" fmla="*/ 266 w 456"/>
                <a:gd name="T11" fmla="*/ 88 h 531"/>
                <a:gd name="T12" fmla="*/ 411 w 456"/>
                <a:gd name="T13" fmla="*/ 153 h 531"/>
                <a:gd name="T14" fmla="*/ 419 w 456"/>
                <a:gd name="T15" fmla="*/ 162 h 531"/>
                <a:gd name="T16" fmla="*/ 426 w 456"/>
                <a:gd name="T17" fmla="*/ 49 h 531"/>
                <a:gd name="T18" fmla="*/ 424 w 456"/>
                <a:gd name="T19" fmla="*/ 47 h 531"/>
                <a:gd name="T20" fmla="*/ 382 w 456"/>
                <a:gd name="T21" fmla="*/ 24 h 531"/>
                <a:gd name="T22" fmla="*/ 268 w 456"/>
                <a:gd name="T23" fmla="*/ 0 h 531"/>
                <a:gd name="T24" fmla="*/ 75 w 456"/>
                <a:gd name="T25" fmla="*/ 74 h 531"/>
                <a:gd name="T26" fmla="*/ 0 w 456"/>
                <a:gd name="T27" fmla="*/ 264 h 531"/>
                <a:gd name="T28" fmla="*/ 262 w 456"/>
                <a:gd name="T29" fmla="*/ 531 h 531"/>
                <a:gd name="T30" fmla="*/ 380 w 456"/>
                <a:gd name="T31" fmla="*/ 512 h 531"/>
                <a:gd name="T32" fmla="*/ 453 w 456"/>
                <a:gd name="T33" fmla="*/ 482 h 531"/>
                <a:gd name="T34" fmla="*/ 456 w 456"/>
                <a:gd name="T35" fmla="*/ 481 h 531"/>
                <a:gd name="T36" fmla="*/ 456 w 456"/>
                <a:gd name="T37" fmla="*/ 355 h 531"/>
                <a:gd name="T38" fmla="*/ 450 w 456"/>
                <a:gd name="T39" fmla="*/ 357 h 531"/>
                <a:gd name="T40" fmla="*/ 365 w 456"/>
                <a:gd name="T41" fmla="*/ 37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6" h="531">
                  <a:moveTo>
                    <a:pt x="365" y="370"/>
                  </a:moveTo>
                  <a:cubicBezTo>
                    <a:pt x="360" y="370"/>
                    <a:pt x="360" y="370"/>
                    <a:pt x="360" y="370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27" y="434"/>
                    <a:pt x="302" y="439"/>
                    <a:pt x="272" y="439"/>
                  </a:cubicBezTo>
                  <a:cubicBezTo>
                    <a:pt x="166" y="439"/>
                    <a:pt x="97" y="368"/>
                    <a:pt x="97" y="257"/>
                  </a:cubicBezTo>
                  <a:cubicBezTo>
                    <a:pt x="97" y="153"/>
                    <a:pt x="162" y="88"/>
                    <a:pt x="266" y="88"/>
                  </a:cubicBezTo>
                  <a:cubicBezTo>
                    <a:pt x="325" y="88"/>
                    <a:pt x="374" y="110"/>
                    <a:pt x="411" y="153"/>
                  </a:cubicBezTo>
                  <a:cubicBezTo>
                    <a:pt x="419" y="162"/>
                    <a:pt x="419" y="162"/>
                    <a:pt x="419" y="16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4" y="47"/>
                    <a:pt x="424" y="47"/>
                    <a:pt x="424" y="47"/>
                  </a:cubicBezTo>
                  <a:cubicBezTo>
                    <a:pt x="408" y="36"/>
                    <a:pt x="401" y="32"/>
                    <a:pt x="382" y="24"/>
                  </a:cubicBezTo>
                  <a:cubicBezTo>
                    <a:pt x="343" y="7"/>
                    <a:pt x="310" y="0"/>
                    <a:pt x="268" y="0"/>
                  </a:cubicBezTo>
                  <a:cubicBezTo>
                    <a:pt x="192" y="0"/>
                    <a:pt x="124" y="26"/>
                    <a:pt x="75" y="74"/>
                  </a:cubicBezTo>
                  <a:cubicBezTo>
                    <a:pt x="27" y="121"/>
                    <a:pt x="0" y="189"/>
                    <a:pt x="0" y="264"/>
                  </a:cubicBezTo>
                  <a:cubicBezTo>
                    <a:pt x="0" y="418"/>
                    <a:pt x="110" y="531"/>
                    <a:pt x="262" y="531"/>
                  </a:cubicBezTo>
                  <a:cubicBezTo>
                    <a:pt x="300" y="531"/>
                    <a:pt x="343" y="524"/>
                    <a:pt x="380" y="512"/>
                  </a:cubicBezTo>
                  <a:cubicBezTo>
                    <a:pt x="406" y="505"/>
                    <a:pt x="420" y="499"/>
                    <a:pt x="453" y="482"/>
                  </a:cubicBezTo>
                  <a:cubicBezTo>
                    <a:pt x="456" y="481"/>
                    <a:pt x="456" y="481"/>
                    <a:pt x="456" y="481"/>
                  </a:cubicBezTo>
                  <a:cubicBezTo>
                    <a:pt x="456" y="355"/>
                    <a:pt x="456" y="355"/>
                    <a:pt x="456" y="355"/>
                  </a:cubicBezTo>
                  <a:cubicBezTo>
                    <a:pt x="450" y="357"/>
                    <a:pt x="450" y="357"/>
                    <a:pt x="450" y="357"/>
                  </a:cubicBezTo>
                  <a:cubicBezTo>
                    <a:pt x="423" y="367"/>
                    <a:pt x="395" y="371"/>
                    <a:pt x="365" y="370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5" name="Freeform 72"/>
            <p:cNvSpPr>
              <a:spLocks/>
            </p:cNvSpPr>
            <p:nvPr userDrawn="1"/>
          </p:nvSpPr>
          <p:spPr bwMode="auto">
            <a:xfrm>
              <a:off x="68736" y="6207122"/>
              <a:ext cx="153237" cy="78742"/>
            </a:xfrm>
            <a:custGeom>
              <a:avLst/>
              <a:gdLst>
                <a:gd name="T0" fmla="*/ 173 w 311"/>
                <a:gd name="T1" fmla="*/ 16 h 160"/>
                <a:gd name="T2" fmla="*/ 172 w 311"/>
                <a:gd name="T3" fmla="*/ 16 h 160"/>
                <a:gd name="T4" fmla="*/ 0 w 311"/>
                <a:gd name="T5" fmla="*/ 40 h 160"/>
                <a:gd name="T6" fmla="*/ 139 w 311"/>
                <a:gd name="T7" fmla="*/ 144 h 160"/>
                <a:gd name="T8" fmla="*/ 139 w 311"/>
                <a:gd name="T9" fmla="*/ 144 h 160"/>
                <a:gd name="T10" fmla="*/ 311 w 311"/>
                <a:gd name="T11" fmla="*/ 120 h 160"/>
                <a:gd name="T12" fmla="*/ 173 w 311"/>
                <a:gd name="T1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60">
                  <a:moveTo>
                    <a:pt x="173" y="16"/>
                  </a:moveTo>
                  <a:cubicBezTo>
                    <a:pt x="172" y="16"/>
                    <a:pt x="172" y="16"/>
                    <a:pt x="172" y="16"/>
                  </a:cubicBezTo>
                  <a:cubicBezTo>
                    <a:pt x="110" y="0"/>
                    <a:pt x="47" y="9"/>
                    <a:pt x="0" y="40"/>
                  </a:cubicBezTo>
                  <a:cubicBezTo>
                    <a:pt x="26" y="89"/>
                    <a:pt x="77" y="127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201" y="160"/>
                    <a:pt x="264" y="151"/>
                    <a:pt x="311" y="120"/>
                  </a:cubicBezTo>
                  <a:cubicBezTo>
                    <a:pt x="285" y="71"/>
                    <a:pt x="234" y="32"/>
                    <a:pt x="173" y="16"/>
                  </a:cubicBezTo>
                  <a:close/>
                </a:path>
              </a:pathLst>
            </a:custGeom>
            <a:solidFill>
              <a:srgbClr val="94C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66365" y="6250710"/>
            <a:ext cx="883317" cy="232006"/>
          </a:xfrm>
          <a:prstGeom prst="rect">
            <a:avLst/>
          </a:prstGeom>
        </p:spPr>
        <p:txBody>
          <a:bodyPr vert="horz" lIns="108000" tIns="45720" rIns="91440" bIns="45720" rtlCol="0" anchor="ctr">
            <a:noAutofit/>
          </a:bodyPr>
          <a:lstStyle>
            <a:lvl1pPr algn="l">
              <a:lnSpc>
                <a:spcPct val="87000"/>
              </a:lnSpc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97A3A9C-2D14-495C-B25A-5FDF2D15C570}" type="datetime1">
              <a:rPr lang="fr-FR" smtClean="0"/>
              <a:t>29/03/2023</a:t>
            </a:fld>
            <a:endParaRPr lang="fr-FR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1896" y="6250710"/>
            <a:ext cx="3395040" cy="23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87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4683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58" r:id="rId7"/>
    <p:sldLayoutId id="2147483735" r:id="rId8"/>
    <p:sldLayoutId id="2147483724" r:id="rId9"/>
    <p:sldLayoutId id="2147483759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87000"/>
        </a:lnSpc>
        <a:spcBef>
          <a:spcPct val="0"/>
        </a:spcBef>
        <a:buNone/>
        <a:defRPr sz="2400" b="0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87000"/>
        </a:lnSpc>
        <a:spcBef>
          <a:spcPts val="750"/>
        </a:spcBef>
        <a:spcAft>
          <a:spcPts val="1200"/>
        </a:spcAft>
        <a:buFont typeface="Calibri" panose="020F0502020204030204" pitchFamily="34" charset="0"/>
        <a:buChar char="​"/>
        <a:defRPr sz="2000" kern="1200" cap="none" baseline="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800" rtl="0" eaLnBrk="1" latinLnBrk="0" hangingPunct="1">
        <a:lnSpc>
          <a:spcPct val="100000"/>
        </a:lnSpc>
        <a:spcBef>
          <a:spcPts val="400"/>
        </a:spcBef>
        <a:spcAft>
          <a:spcPts val="1400"/>
        </a:spcAft>
        <a:buFont typeface="Calibri" panose="020F0502020204030204" pitchFamily="34" charset="0"/>
        <a:buChar char="​"/>
        <a:defRPr lang="fr-FR" sz="1400" kern="1200" dirty="0">
          <a:solidFill>
            <a:srgbClr val="6D6F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indent="-144000" algn="l" defTabSz="6858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chemeClr val="accent6"/>
        </a:buClr>
        <a:buSzPct val="175000"/>
        <a:buFontTx/>
        <a:buBlip>
          <a:blip r:embed="rId12"/>
        </a:buBlip>
        <a:defRPr sz="1200" b="1" kern="1200">
          <a:solidFill>
            <a:srgbClr val="6D6F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88925" indent="-72000" algn="l" defTabSz="685800" rtl="0" eaLnBrk="1" latinLnBrk="0" hangingPunct="1">
        <a:lnSpc>
          <a:spcPct val="100000"/>
        </a:lnSpc>
        <a:spcBef>
          <a:spcPts val="500"/>
        </a:spcBef>
        <a:buClr>
          <a:srgbClr val="6D6F71"/>
        </a:buClr>
        <a:buSzPct val="110000"/>
        <a:buFont typeface="Arial" panose="020B0604020202020204" pitchFamily="34" charset="0"/>
        <a:buChar char="•"/>
        <a:defRPr sz="1100" b="1" i="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88000" indent="0" algn="l" defTabSz="6858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1100" i="0" kern="1200">
          <a:solidFill>
            <a:srgbClr val="6D6F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2">
          <p15:clr>
            <a:srgbClr val="F26B43"/>
          </p15:clr>
        </p15:guide>
        <p15:guide id="2" pos="107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5653">
          <p15:clr>
            <a:srgbClr val="F26B43"/>
          </p15:clr>
        </p15:guide>
        <p15:guide id="5" pos="165">
          <p15:clr>
            <a:srgbClr val="F26B43"/>
          </p15:clr>
        </p15:guide>
        <p15:guide id="6" pos="56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556000" y="1288285"/>
            <a:ext cx="4330700" cy="690414"/>
          </a:xfrm>
        </p:spPr>
        <p:txBody>
          <a:bodyPr/>
          <a:lstStyle/>
          <a:p>
            <a:r>
              <a:rPr lang="fr-FR" dirty="0" smtClean="0"/>
              <a:t>PCRS Hauts-de-France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Suivi production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0" y="6003901"/>
            <a:ext cx="5989839" cy="6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238" y="473223"/>
            <a:ext cx="8573462" cy="362946"/>
          </a:xfrm>
        </p:spPr>
        <p:txBody>
          <a:bodyPr/>
          <a:lstStyle/>
          <a:p>
            <a:r>
              <a:rPr lang="fr-FR" dirty="0" smtClean="0"/>
              <a:t>AVANCEMENT  des acquisitions:</a:t>
            </a:r>
            <a:endParaRPr lang="fr-FR" sz="1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Réunion du suivi partenaires  - </a:t>
            </a:r>
            <a:r>
              <a:rPr lang="fr-FR" dirty="0" smtClean="0"/>
              <a:t>PCRS HDF </a:t>
            </a:r>
            <a:r>
              <a:rPr lang="fr-FR" dirty="0"/>
              <a:t>– </a:t>
            </a:r>
            <a:r>
              <a:rPr lang="fr-FR" dirty="0" smtClean="0"/>
              <a:t>2022/10/12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47308" y="930305"/>
            <a:ext cx="8321509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</a:rPr>
              <a:t>4 blocs en cours d’acquisition</a:t>
            </a:r>
          </a:p>
          <a:p>
            <a:endParaRPr lang="fr-FR" sz="1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</a:rPr>
              <a:t>LOT2 : bloc E 75% forte contrainte aéroport CDG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</a:rPr>
              <a:t>LOT3 : bloc H, 85% possible fin des acquisitions aujourd’hui </a:t>
            </a:r>
            <a:r>
              <a:rPr lang="fr-FR" dirty="0" smtClean="0">
                <a:solidFill>
                  <a:srgbClr val="FF9900"/>
                </a:solidFill>
              </a:rPr>
              <a:t>(post-réunion :</a:t>
            </a:r>
          </a:p>
          <a:p>
            <a:r>
              <a:rPr lang="fr-FR" dirty="0" smtClean="0">
                <a:solidFill>
                  <a:srgbClr val="FF9900"/>
                </a:solidFill>
              </a:rPr>
              <a:t>SFS </a:t>
            </a:r>
            <a:r>
              <a:rPr lang="fr-FR" dirty="0">
                <a:solidFill>
                  <a:srgbClr val="FF9900"/>
                </a:solidFill>
              </a:rPr>
              <a:t>a pu </a:t>
            </a:r>
            <a:r>
              <a:rPr lang="fr-FR" dirty="0" smtClean="0">
                <a:solidFill>
                  <a:srgbClr val="FF9900"/>
                </a:solidFill>
              </a:rPr>
              <a:t>voler </a:t>
            </a:r>
            <a:r>
              <a:rPr lang="fr-FR" dirty="0">
                <a:solidFill>
                  <a:srgbClr val="FF9900"/>
                </a:solidFill>
              </a:rPr>
              <a:t>4 axes et les axes transverses </a:t>
            </a:r>
            <a:r>
              <a:rPr lang="fr-FR" dirty="0" smtClean="0">
                <a:solidFill>
                  <a:srgbClr val="FF9900"/>
                </a:solidFill>
              </a:rPr>
              <a:t>le 12 </a:t>
            </a:r>
            <a:r>
              <a:rPr lang="fr-FR" dirty="0">
                <a:solidFill>
                  <a:srgbClr val="FF9900"/>
                </a:solidFill>
              </a:rPr>
              <a:t>/10. Il </a:t>
            </a:r>
            <a:r>
              <a:rPr lang="fr-FR">
                <a:solidFill>
                  <a:srgbClr val="FF9900"/>
                </a:solidFill>
              </a:rPr>
              <a:t>doit </a:t>
            </a:r>
            <a:r>
              <a:rPr lang="fr-FR" smtClean="0">
                <a:solidFill>
                  <a:srgbClr val="FF9900"/>
                </a:solidFill>
              </a:rPr>
              <a:t>rester</a:t>
            </a:r>
            <a:endParaRPr lang="fr-FR" dirty="0" smtClean="0">
              <a:solidFill>
                <a:srgbClr val="FF9900"/>
              </a:solidFill>
            </a:endParaRPr>
          </a:p>
          <a:p>
            <a:r>
              <a:rPr lang="fr-FR" dirty="0">
                <a:solidFill>
                  <a:srgbClr val="FF9900"/>
                </a:solidFill>
              </a:rPr>
              <a:t>e</a:t>
            </a:r>
            <a:r>
              <a:rPr lang="fr-FR" dirty="0" smtClean="0">
                <a:solidFill>
                  <a:srgbClr val="FF9900"/>
                </a:solidFill>
              </a:rPr>
              <a:t>nviron 1H30 </a:t>
            </a:r>
            <a:r>
              <a:rPr lang="fr-FR" dirty="0">
                <a:solidFill>
                  <a:srgbClr val="FF9900"/>
                </a:solidFill>
              </a:rPr>
              <a:t>de vol pour finaliser </a:t>
            </a:r>
            <a:r>
              <a:rPr lang="fr-FR" dirty="0" smtClean="0">
                <a:solidFill>
                  <a:srgbClr val="FF9900"/>
                </a:solidFill>
              </a:rPr>
              <a:t>ce bloc </a:t>
            </a:r>
            <a:r>
              <a:rPr lang="fr-FR" dirty="0" smtClean="0">
                <a:solidFill>
                  <a:srgbClr val="FF9900"/>
                </a:solidFill>
                <a:sym typeface="Wingdings" panose="05000000000000000000" pitchFamily="2" charset="2"/>
              </a:rPr>
              <a:t></a:t>
            </a:r>
            <a:r>
              <a:rPr lang="fr-FR" dirty="0" smtClean="0">
                <a:solidFill>
                  <a:srgbClr val="FF9900"/>
                </a:solidFill>
              </a:rPr>
              <a:t> Avancement à 96%)</a:t>
            </a:r>
            <a:endParaRPr lang="fr-FR" dirty="0">
              <a:solidFill>
                <a:srgbClr val="FF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9900"/>
                </a:solidFill>
              </a:rPr>
              <a:t>LOT3 : bloc I, 22% fin peu probable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9900"/>
                </a:solidFill>
              </a:rPr>
              <a:t>LOT4 : bloc M, 46</a:t>
            </a:r>
            <a:r>
              <a:rPr lang="fr-FR" dirty="0">
                <a:solidFill>
                  <a:srgbClr val="FF9900"/>
                </a:solidFill>
              </a:rPr>
              <a:t>% fin peu probable</a:t>
            </a:r>
          </a:p>
          <a:p>
            <a:endParaRPr lang="fr-FR" sz="2000" dirty="0" smtClean="0">
              <a:solidFill>
                <a:schemeClr val="accent2"/>
              </a:solidFill>
            </a:endParaRPr>
          </a:p>
          <a:p>
            <a:r>
              <a:rPr lang="fr-FR" sz="2000" dirty="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074" name="Picture 2" descr="C:\Users\vrudowski\Downloads\avancement HDF_2 et 3_11102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8" y="3354778"/>
            <a:ext cx="5394692" cy="28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238" y="473223"/>
            <a:ext cx="8573462" cy="362946"/>
          </a:xfrm>
        </p:spPr>
        <p:txBody>
          <a:bodyPr/>
          <a:lstStyle/>
          <a:p>
            <a:r>
              <a:rPr lang="fr-FR" dirty="0" smtClean="0"/>
              <a:t>AVANCEMENT  des acquisitions:</a:t>
            </a:r>
            <a:endParaRPr lang="fr-FR" sz="1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Réunion du suivi partenaires  - </a:t>
            </a:r>
            <a:r>
              <a:rPr lang="fr-FR" dirty="0" smtClean="0"/>
              <a:t>PCRS HDF </a:t>
            </a:r>
            <a:r>
              <a:rPr lang="fr-FR" dirty="0"/>
              <a:t>– </a:t>
            </a:r>
            <a:r>
              <a:rPr lang="fr-FR" dirty="0" smtClean="0"/>
              <a:t>2022/10/12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47307" y="1027628"/>
            <a:ext cx="6314549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</a:rPr>
              <a:t>4 blocs en cours d’acquisition</a:t>
            </a:r>
          </a:p>
          <a:p>
            <a:endParaRPr lang="fr-FR" sz="1000" dirty="0" smtClean="0">
              <a:solidFill>
                <a:schemeClr val="accent2"/>
              </a:solidFill>
            </a:endParaRPr>
          </a:p>
          <a:p>
            <a:r>
              <a:rPr lang="fr-FR" dirty="0" smtClean="0">
                <a:solidFill>
                  <a:schemeClr val="accent2"/>
                </a:solidFill>
              </a:rPr>
              <a:t>LOT2 : bloc E 75% forte contrainte aéroport CDG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LOT3 : bloc H, 85% possible fin des acquisitions aujourd’hui</a:t>
            </a:r>
          </a:p>
          <a:p>
            <a:r>
              <a:rPr lang="fr-FR" dirty="0" smtClean="0">
                <a:solidFill>
                  <a:srgbClr val="FF9900"/>
                </a:solidFill>
              </a:rPr>
              <a:t>LOT3 : bloc I, 22% fin peu probable</a:t>
            </a:r>
          </a:p>
          <a:p>
            <a:r>
              <a:rPr lang="fr-FR" dirty="0" smtClean="0">
                <a:solidFill>
                  <a:srgbClr val="FF9900"/>
                </a:solidFill>
              </a:rPr>
              <a:t>LOT4 : bloc M, 46</a:t>
            </a:r>
            <a:r>
              <a:rPr lang="fr-FR" dirty="0">
                <a:solidFill>
                  <a:srgbClr val="FF9900"/>
                </a:solidFill>
              </a:rPr>
              <a:t>% fin peu probable</a:t>
            </a:r>
          </a:p>
          <a:p>
            <a:endParaRPr lang="fr-FR" sz="2000" dirty="0" smtClean="0">
              <a:solidFill>
                <a:schemeClr val="accent2"/>
              </a:solidFill>
            </a:endParaRPr>
          </a:p>
          <a:p>
            <a:r>
              <a:rPr lang="fr-FR" sz="2000" dirty="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4098" name="Picture 2" descr="D:\PCRS\80-62-60-59-02-HAUTS_DE_FRANCE\PARTENAIRES\bloc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3305175"/>
            <a:ext cx="633730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238" y="473223"/>
            <a:ext cx="8573462" cy="362946"/>
          </a:xfrm>
        </p:spPr>
        <p:txBody>
          <a:bodyPr/>
          <a:lstStyle/>
          <a:p>
            <a:r>
              <a:rPr lang="fr-FR" dirty="0" smtClean="0"/>
              <a:t>AVANCEMENT  des acquisitions:</a:t>
            </a:r>
            <a:endParaRPr lang="fr-FR" sz="1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Réunion du suivi partenaires  - </a:t>
            </a:r>
            <a:r>
              <a:rPr lang="fr-FR" dirty="0" smtClean="0"/>
              <a:t>PCRS HDF </a:t>
            </a:r>
            <a:r>
              <a:rPr lang="fr-FR" dirty="0"/>
              <a:t>– </a:t>
            </a:r>
            <a:r>
              <a:rPr lang="fr-FR" dirty="0" smtClean="0"/>
              <a:t>2022/10/12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47308" y="1038255"/>
            <a:ext cx="6314549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</a:rPr>
              <a:t>4 blocs en cours d’acquisition</a:t>
            </a:r>
          </a:p>
          <a:p>
            <a:endParaRPr lang="fr-FR" sz="1000" dirty="0" smtClean="0">
              <a:solidFill>
                <a:schemeClr val="accent2"/>
              </a:solidFill>
            </a:endParaRPr>
          </a:p>
          <a:p>
            <a:r>
              <a:rPr lang="fr-FR" dirty="0" smtClean="0">
                <a:solidFill>
                  <a:schemeClr val="accent2"/>
                </a:solidFill>
              </a:rPr>
              <a:t>LOT2 : bloc E 75% forte contrainte aéroport CDG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LOT3 : bloc H, 85% possible fin des acquisitions aujourd’hui</a:t>
            </a:r>
          </a:p>
          <a:p>
            <a:r>
              <a:rPr lang="fr-FR" dirty="0" smtClean="0">
                <a:solidFill>
                  <a:srgbClr val="FF9900"/>
                </a:solidFill>
              </a:rPr>
              <a:t>LOT3 : bloc I, 22% fin peu probable</a:t>
            </a:r>
          </a:p>
          <a:p>
            <a:r>
              <a:rPr lang="fr-FR" dirty="0" smtClean="0">
                <a:solidFill>
                  <a:srgbClr val="FF9900"/>
                </a:solidFill>
              </a:rPr>
              <a:t>LOT4 : bloc M, 46</a:t>
            </a:r>
            <a:r>
              <a:rPr lang="fr-FR" dirty="0">
                <a:solidFill>
                  <a:srgbClr val="FF9900"/>
                </a:solidFill>
              </a:rPr>
              <a:t>% fin peu probable</a:t>
            </a:r>
          </a:p>
          <a:p>
            <a:endParaRPr lang="fr-FR" sz="2000" dirty="0" smtClean="0">
              <a:solidFill>
                <a:schemeClr val="accent2"/>
              </a:solidFill>
            </a:endParaRPr>
          </a:p>
          <a:p>
            <a:r>
              <a:rPr lang="fr-FR" sz="2000" dirty="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050" name="Picture 2" descr="D:\PCRS\80-62-60-59-02-HAUTS_DE_FRANCE\PARTENAIRES\avancement sintegra lot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724150"/>
            <a:ext cx="3460072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AVANC</a:t>
            </a:r>
            <a:r>
              <a:rPr lang="fr-FR" dirty="0" smtClean="0">
                <a:solidFill>
                  <a:srgbClr val="96C31E"/>
                </a:solidFill>
              </a:rPr>
              <a:t>EMENT</a:t>
            </a:r>
            <a:r>
              <a:rPr lang="fr-FR" dirty="0" smtClean="0"/>
              <a:t> </a:t>
            </a:r>
            <a:r>
              <a:rPr lang="fr-FR" dirty="0"/>
              <a:t>des </a:t>
            </a:r>
            <a:r>
              <a:rPr lang="fr-FR" dirty="0" smtClean="0"/>
              <a:t>acquisitions: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Réunion du suivi partenaires  - PCRS HDF – 2022/10/12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052" name="Picture 4" descr="D:\PCRS\80-62-60-59-02-HAUTS_DE_FRANCE\PARTENAIRES\avancement-transparen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009650"/>
            <a:ext cx="51689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CRS\80-62-60-59-02-HAUTS_DE_FRANCE\PARTENAIRES\légen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3483008"/>
            <a:ext cx="1924050" cy="154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AVANC</a:t>
            </a:r>
            <a:r>
              <a:rPr lang="fr-FR" dirty="0" smtClean="0">
                <a:solidFill>
                  <a:srgbClr val="96C31E"/>
                </a:solidFill>
              </a:rPr>
              <a:t>EMENT</a:t>
            </a:r>
            <a:r>
              <a:rPr lang="fr-FR" dirty="0" smtClean="0"/>
              <a:t> de la PRODUCTION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Réunion du suivi partenaires  - PCRS HDF – 2022/10/12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34975" y="5857876"/>
            <a:ext cx="818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Action terminée 		</a:t>
            </a:r>
            <a:r>
              <a:rPr lang="fr-FR" sz="1600" dirty="0" smtClean="0">
                <a:solidFill>
                  <a:srgbClr val="FF0000"/>
                </a:solidFill>
              </a:rPr>
              <a:t>action en cours chez prestataires </a:t>
            </a:r>
            <a:r>
              <a:rPr lang="fr-FR" sz="1600" dirty="0" smtClean="0">
                <a:solidFill>
                  <a:srgbClr val="FF6600"/>
                </a:solidFill>
              </a:rPr>
              <a:t>	</a:t>
            </a:r>
            <a:r>
              <a:rPr lang="fr-FR" sz="1600" dirty="0" smtClean="0">
                <a:solidFill>
                  <a:srgbClr val="0099FF"/>
                </a:solidFill>
              </a:rPr>
              <a:t>action en cours IGN</a:t>
            </a:r>
            <a:endParaRPr lang="fr-FR" sz="1600" dirty="0">
              <a:solidFill>
                <a:srgbClr val="0099FF"/>
              </a:solidFill>
            </a:endParaRPr>
          </a:p>
        </p:txBody>
      </p:sp>
      <p:pic>
        <p:nvPicPr>
          <p:cNvPr id="1026" name="Picture 2" descr="D:\PCRS\80-62-60-59-02-HAUTS_DE_FRANCE\PARTENAIRES\avancement-da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220902"/>
            <a:ext cx="8001000" cy="43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</a:t>
            </a:r>
            <a:r>
              <a:rPr lang="fr-FR" dirty="0" smtClean="0"/>
              <a:t>gn.fr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35" y="5883321"/>
            <a:ext cx="5989839" cy="6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IGN VERT">
  <a:themeElements>
    <a:clrScheme name="AUSTRALIE - IGN">
      <a:dk1>
        <a:srgbClr val="231F20"/>
      </a:dk1>
      <a:lt1>
        <a:sysClr val="window" lastClr="FFFFFF"/>
      </a:lt1>
      <a:dk2>
        <a:srgbClr val="0AB99B"/>
      </a:dk2>
      <a:lt2>
        <a:srgbClr val="00BEF0"/>
      </a:lt2>
      <a:accent1>
        <a:srgbClr val="96C31E"/>
      </a:accent1>
      <a:accent2>
        <a:srgbClr val="009146"/>
      </a:accent2>
      <a:accent3>
        <a:srgbClr val="FA9B1E"/>
      </a:accent3>
      <a:accent4>
        <a:srgbClr val="C83728"/>
      </a:accent4>
      <a:accent5>
        <a:srgbClr val="D71478"/>
      </a:accent5>
      <a:accent6>
        <a:srgbClr val="5A287D"/>
      </a:accent6>
      <a:hlink>
        <a:srgbClr val="000000"/>
      </a:hlink>
      <a:folHlink>
        <a:srgbClr val="7030A0"/>
      </a:folHlink>
    </a:clrScheme>
    <a:fontScheme name="AUSTRALIE - 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T_AUSTRALIE_MASQUE_IGN_V06.pptx" id="{D5DE042C-D723-44E0-AFEA-3E6B437F267A}" vid="{9A020044-FC93-4823-A3EC-FC852C8DBF5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C06678FEC5D4595E604FB7D2579A6" ma:contentTypeVersion="12" ma:contentTypeDescription="Create a new document." ma:contentTypeScope="" ma:versionID="07e35e59bcdfbf287bed4fd1202db7ec">
  <xsd:schema xmlns:xsd="http://www.w3.org/2001/XMLSchema" xmlns:xs="http://www.w3.org/2001/XMLSchema" xmlns:p="http://schemas.microsoft.com/office/2006/metadata/properties" xmlns:ns2="e7cd6fb7-42b1-490e-8554-bfe41af271fc" xmlns:ns3="591eca57-c231-4b80-97ad-99ff32af247b" targetNamespace="http://schemas.microsoft.com/office/2006/metadata/properties" ma:root="true" ma:fieldsID="f8dd2ce90cb0732cb17a1a10441e9f9f" ns2:_="" ns3:_="">
    <xsd:import namespace="e7cd6fb7-42b1-490e-8554-bfe41af271fc"/>
    <xsd:import namespace="591eca57-c231-4b80-97ad-99ff32af2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d6fb7-42b1-490e-8554-bfe41af27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eca57-c231-4b80-97ad-99ff32af2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E9F670-D086-41FE-A02C-8DAC799E03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420515-437A-437E-91F9-A5CF228D3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cd6fb7-42b1-490e-8554-bfe41af271fc"/>
    <ds:schemaRef ds:uri="591eca57-c231-4b80-97ad-99ff32af24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0BAFFF-E544-4880-A1EE-DB9E3CD526DD}">
  <ds:schemaRefs>
    <ds:schemaRef ds:uri="http://schemas.microsoft.com/office/2006/documentManagement/types"/>
    <ds:schemaRef ds:uri="http://schemas.microsoft.com/office/infopath/2007/PartnerControls"/>
    <ds:schemaRef ds:uri="e7cd6fb7-42b1-490e-8554-bfe41af271f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91eca57-c231-4b80-97ad-99ff32af247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IGN MATRICE PPT</Template>
  <TotalTime>1040</TotalTime>
  <Words>273</Words>
  <Application>Microsoft Office PowerPoint</Application>
  <PresentationFormat>Affichage à l'écran (4:3)</PresentationFormat>
  <Paragraphs>48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MASQUE IGN VERT</vt:lpstr>
      <vt:lpstr>Présentation PowerPoint</vt:lpstr>
      <vt:lpstr>AVANCEMENT  des acquisitions:</vt:lpstr>
      <vt:lpstr>AVANCEMENT  des acquisitions:</vt:lpstr>
      <vt:lpstr>AVANCEMENT  des acquisitions:</vt:lpstr>
      <vt:lpstr>AVANCEMENT des acquisitions:</vt:lpstr>
      <vt:lpstr>AVANCEMENT de la PRODUCTION </vt:lpstr>
      <vt:lpstr>Présentation PowerPoint</vt:lpstr>
    </vt:vector>
  </TitlesOfParts>
  <Company>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Courtes</dc:creator>
  <cp:lastModifiedBy>FABRY Vincent</cp:lastModifiedBy>
  <cp:revision>85</cp:revision>
  <dcterms:created xsi:type="dcterms:W3CDTF">2017-05-15T08:54:43Z</dcterms:created>
  <dcterms:modified xsi:type="dcterms:W3CDTF">2023-03-29T08:15:31Z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0x0101001C0C06678FEC5D4595E604FB7D2579A6</vt:lpwstr>
  </property>
</Properties>
</file>