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63" r:id="rId3"/>
    <p:sldId id="264" r:id="rId4"/>
    <p:sldId id="271" r:id="rId5"/>
    <p:sldId id="269" r:id="rId6"/>
    <p:sldId id="261" r:id="rId7"/>
    <p:sldId id="267" r:id="rId8"/>
    <p:sldId id="273" r:id="rId9"/>
    <p:sldId id="27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AEA8"/>
    <a:srgbClr val="AEAEA8"/>
    <a:srgbClr val="EC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8" autoAdjust="0"/>
    <p:restoredTop sz="94660"/>
  </p:normalViewPr>
  <p:slideViewPr>
    <p:cSldViewPr>
      <p:cViewPr varScale="1">
        <p:scale>
          <a:sx n="105" d="100"/>
          <a:sy n="105" d="100"/>
        </p:scale>
        <p:origin x="-120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5B69-9D4A-4F44-BDCD-1F1089584473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EFC33-D04A-4342-B69A-49E795C499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758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D5769-191E-4E08-943A-21B168B8ADC4}" type="datetimeFigureOut">
              <a:rPr lang="fr-FR" smtClean="0"/>
              <a:t>30/04/2015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B3D0C-5E41-4876-8310-21FDCD7094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67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3568" y="1484783"/>
            <a:ext cx="7776864" cy="211683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120480"/>
            <a:ext cx="6858000" cy="8926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i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sous-titre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3635896" y="3861048"/>
            <a:ext cx="18002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690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3568" y="1484783"/>
            <a:ext cx="7776864" cy="352839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6138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8690" y="908720"/>
            <a:ext cx="7772400" cy="163285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sous-titre</a:t>
            </a:r>
            <a:endParaRPr lang="fr-FR" dirty="0"/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1417"/>
            <a:ext cx="8229600" cy="4059832"/>
          </a:xfrm>
        </p:spPr>
        <p:txBody>
          <a:bodyPr>
            <a:noAutofit/>
          </a:bodyPr>
          <a:lstStyle>
            <a:lvl2pPr>
              <a:buClr>
                <a:schemeClr val="bg2">
                  <a:lumMod val="75000"/>
                </a:schemeClr>
              </a:buClr>
              <a:defRPr sz="1600"/>
            </a:lvl2pPr>
            <a:lvl3pPr>
              <a:buClr>
                <a:schemeClr val="bg2">
                  <a:lumMod val="75000"/>
                </a:schemeClr>
              </a:buClr>
              <a:defRPr sz="1400"/>
            </a:lvl3pPr>
            <a:lvl4pPr>
              <a:buClr>
                <a:schemeClr val="bg2">
                  <a:lumMod val="75000"/>
                </a:schemeClr>
              </a:buClr>
              <a:defRPr sz="1400"/>
            </a:lvl4pPr>
            <a:lvl5pPr>
              <a:buClr>
                <a:schemeClr val="tx2">
                  <a:lumMod val="40000"/>
                  <a:lumOff val="60000"/>
                </a:schemeClr>
              </a:buClr>
              <a:defRPr sz="1400"/>
            </a:lvl5pPr>
          </a:lstStyle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88913"/>
            <a:ext cx="8291513" cy="8636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ici pour modifier le titre</a:t>
            </a:r>
            <a:endParaRPr lang="fr-FR" dirty="0"/>
          </a:p>
        </p:txBody>
      </p:sp>
      <p:sp>
        <p:nvSpPr>
          <p:cNvPr id="6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2000"/>
            <a:ext cx="3898776" cy="4060800"/>
          </a:xfrm>
          <a:noFill/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600"/>
            </a:lvl2pPr>
            <a:lvl3pPr>
              <a:buClr>
                <a:schemeClr val="tx2">
                  <a:lumMod val="40000"/>
                  <a:lumOff val="60000"/>
                </a:schemeClr>
              </a:buClr>
              <a:defRPr sz="1400"/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400"/>
            </a:lvl4pPr>
            <a:lvl5pPr>
              <a:buClr>
                <a:schemeClr val="tx2">
                  <a:lumMod val="40000"/>
                  <a:lumOff val="60000"/>
                </a:schemeClr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788024" y="1601999"/>
            <a:ext cx="3898775" cy="4060800"/>
          </a:xfrm>
          <a:noFill/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600"/>
            </a:lvl2pPr>
            <a:lvl3pPr>
              <a:buClr>
                <a:schemeClr val="tx2">
                  <a:lumMod val="40000"/>
                  <a:lumOff val="60000"/>
                </a:schemeClr>
              </a:buClr>
              <a:defRPr sz="1400"/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400"/>
            </a:lvl4pPr>
            <a:lvl5pPr>
              <a:buClr>
                <a:schemeClr val="tx2">
                  <a:lumMod val="40000"/>
                  <a:lumOff val="60000"/>
                </a:schemeClr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88913"/>
            <a:ext cx="8229600" cy="863600"/>
          </a:xfrm>
        </p:spPr>
        <p:txBody>
          <a:bodyPr anchor="b">
            <a:no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ici pour modifier le titre</a:t>
            </a:r>
            <a:endParaRPr lang="fr-FR" dirty="0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4572000" y="1601999"/>
            <a:ext cx="0" cy="4060800"/>
          </a:xfrm>
          <a:prstGeom prst="line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602000"/>
            <a:ext cx="4040188" cy="331332"/>
          </a:xfrm>
          <a:solidFill>
            <a:schemeClr val="accent1"/>
          </a:solidFill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60848"/>
            <a:ext cx="4040188" cy="3600400"/>
          </a:xfrm>
          <a:solidFill>
            <a:schemeClr val="bg2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600"/>
            </a:lvl2pPr>
            <a:lvl3pPr>
              <a:buClr>
                <a:schemeClr val="tx2">
                  <a:lumMod val="40000"/>
                  <a:lumOff val="60000"/>
                </a:schemeClr>
              </a:buClr>
              <a:defRPr sz="1400"/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400"/>
            </a:lvl4pPr>
            <a:lvl5pPr>
              <a:buClr>
                <a:schemeClr val="tx2">
                  <a:lumMod val="40000"/>
                  <a:lumOff val="60000"/>
                </a:schemeClr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60848"/>
            <a:ext cx="4041775" cy="3600000"/>
          </a:xfrm>
          <a:solidFill>
            <a:schemeClr val="bg2"/>
          </a:solidFill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600"/>
            </a:lvl2pPr>
            <a:lvl3pPr>
              <a:buClr>
                <a:schemeClr val="tx2">
                  <a:lumMod val="40000"/>
                  <a:lumOff val="60000"/>
                </a:schemeClr>
              </a:buClr>
              <a:defRPr sz="1400"/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400"/>
            </a:lvl4pPr>
            <a:lvl5pPr>
              <a:buClr>
                <a:schemeClr val="tx2">
                  <a:lumMod val="40000"/>
                  <a:lumOff val="60000"/>
                </a:schemeClr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4643271" y="1602000"/>
            <a:ext cx="4040188" cy="331332"/>
          </a:xfrm>
          <a:solidFill>
            <a:schemeClr val="accent1"/>
          </a:solidFill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 titre</a:t>
            </a: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88913"/>
            <a:ext cx="8226425" cy="863600"/>
          </a:xfrm>
        </p:spPr>
        <p:txBody>
          <a:bodyPr anchor="b"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ici pour modifier le titre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602000"/>
            <a:ext cx="3008313" cy="67651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1602000"/>
            <a:ext cx="5111750" cy="40608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600"/>
            </a:lvl2pPr>
            <a:lvl3pPr>
              <a:buClr>
                <a:schemeClr val="tx2">
                  <a:lumMod val="40000"/>
                  <a:lumOff val="60000"/>
                </a:schemeClr>
              </a:buClr>
              <a:defRPr sz="1400"/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400"/>
            </a:lvl4pPr>
            <a:lvl5pPr>
              <a:buClr>
                <a:schemeClr val="tx2">
                  <a:lumMod val="40000"/>
                  <a:lumOff val="60000"/>
                </a:schemeClr>
              </a:buCl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312367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88640"/>
            <a:ext cx="8229600" cy="863873"/>
          </a:xfrm>
        </p:spPr>
        <p:txBody>
          <a:bodyPr anchor="b"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ici pour modifier le titre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7544" y="4509120"/>
            <a:ext cx="8219256" cy="49473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800" b="1"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7544" y="1602000"/>
            <a:ext cx="8219256" cy="2808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5085184"/>
            <a:ext cx="8219256" cy="723528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 texte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88913"/>
            <a:ext cx="8229600" cy="863600"/>
          </a:xfrm>
        </p:spPr>
        <p:txBody>
          <a:bodyPr anchor="b"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ici pour modifier le titre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65" y="306018"/>
            <a:ext cx="2627933" cy="649099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1196752"/>
            <a:ext cx="9144000" cy="41044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flipV="1">
            <a:off x="0" y="5278348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D:\bchartier\GéoPicardie\partenaires\logos partenaires\prefete-picardi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660" y="5706587"/>
            <a:ext cx="632876" cy="81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D:\bchartier\GéoPicardie\partenaires\logos partenaires\logo_cg_aisn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74" y="5706586"/>
            <a:ext cx="811526" cy="81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D:\bchartier\GéoPicardie\partenaires\logos partenaires\logo_cg_ois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770" y="5706586"/>
            <a:ext cx="698152" cy="81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bchartier\GéoPicardie\partenaires\logos partenaires\logo_cg_somm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891" y="5706586"/>
            <a:ext cx="811526" cy="81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bchartier\GéoPicardie\partenaires\logos partenaires\cr_picardie_vert_web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506" y="5706586"/>
            <a:ext cx="810798" cy="81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D:\bchartier\GéoPicardie\partenaires\logos partenaires\europe_fede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98" y="5705922"/>
            <a:ext cx="701792" cy="81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6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43644"/>
            <a:ext cx="9144000" cy="7143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1999"/>
            <a:ext cx="8229600" cy="406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Cliquez pour modifier le texte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Image 7" descr="logo_site-web_Geopicardi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4" y="6326962"/>
            <a:ext cx="1571604" cy="3881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 flipV="1">
            <a:off x="0" y="6143644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AA8A-5F43-4975-88DE-2FC4603D76B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81" r:id="rId4"/>
    <p:sldLayoutId id="2147483684" r:id="rId5"/>
    <p:sldLayoutId id="214748368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49263" indent="-449263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2"/>
        </a:buClr>
        <a:buFont typeface="Calibri" pitchFamily="34" charset="0"/>
        <a:buChar char="→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>
            <a:lumMod val="40000"/>
            <a:lumOff val="60000"/>
          </a:schemeClr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>
            <a:lumMod val="40000"/>
            <a:lumOff val="60000"/>
          </a:schemeClr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>
            <a:lumMod val="40000"/>
            <a:lumOff val="60000"/>
          </a:schemeClr>
        </a:buClr>
        <a:buFont typeface="Calibri" pitchFamily="34" charset="0"/>
        <a:buChar char="□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>
            <a:lumMod val="40000"/>
            <a:lumOff val="60000"/>
          </a:schemeClr>
        </a:buClr>
        <a:buFont typeface="Symbol" pitchFamily="18" charset="2"/>
        <a:buChar char="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picardie.fr/portail/espace-documentaire" TargetMode="External"/><Relationship Id="rId2" Type="http://schemas.openxmlformats.org/officeDocument/2006/relationships/hyperlink" Target="http://www.geopicardie.f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Titre</a:t>
            </a:r>
            <a:br>
              <a:rPr lang="fr-FR" dirty="0" smtClean="0"/>
            </a:br>
            <a:r>
              <a:rPr lang="fr-FR" sz="2800" dirty="0" smtClean="0"/>
              <a:t>Sous-titre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Lieu, date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0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Titre de section</a:t>
            </a:r>
            <a:br>
              <a:rPr lang="fr-FR" dirty="0" smtClean="0"/>
            </a:br>
            <a:r>
              <a:rPr lang="fr-FR" dirty="0" smtClean="0"/>
              <a:t>-</a:t>
            </a:r>
            <a:br>
              <a:rPr lang="fr-FR" dirty="0" smtClean="0"/>
            </a:br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b="1" dirty="0" err="1" smtClean="0"/>
              <a:t>Blabla</a:t>
            </a:r>
            <a:r>
              <a:rPr lang="fr-FR" sz="2000" b="1" dirty="0" smtClean="0"/>
              <a:t> :</a:t>
            </a:r>
          </a:p>
          <a:p>
            <a:r>
              <a:rPr lang="fr-FR" dirty="0" smtClean="0"/>
              <a:t>Niveau 1</a:t>
            </a:r>
            <a:endParaRPr lang="fr-FR" dirty="0"/>
          </a:p>
          <a:p>
            <a:pPr lvl="1"/>
            <a:r>
              <a:rPr lang="fr-FR" dirty="0" smtClean="0"/>
              <a:t>Niveau 2</a:t>
            </a:r>
            <a:endParaRPr lang="fr-FR" dirty="0"/>
          </a:p>
          <a:p>
            <a:pPr lvl="1"/>
            <a:r>
              <a:rPr lang="fr-FR" dirty="0"/>
              <a:t>OGC : WMS, WFS, WMTS, </a:t>
            </a:r>
            <a:r>
              <a:rPr lang="fr-FR" dirty="0" smtClean="0"/>
              <a:t>CSW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Texte et puces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BCAA8A-5F43-4975-88DE-2FC4603D76B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5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Liste – niveau 1</a:t>
            </a:r>
          </a:p>
          <a:p>
            <a:pPr lvl="1"/>
            <a:r>
              <a:rPr lang="fr-FR" dirty="0" smtClean="0"/>
              <a:t>Liste niveau 2</a:t>
            </a:r>
          </a:p>
          <a:p>
            <a:pPr lvl="2"/>
            <a:r>
              <a:rPr lang="fr-FR" dirty="0" smtClean="0"/>
              <a:t>Liste niveau 3</a:t>
            </a:r>
          </a:p>
          <a:p>
            <a:pPr lvl="3"/>
            <a:r>
              <a:rPr lang="fr-FR" dirty="0" smtClean="0"/>
              <a:t>Liste niveau 4</a:t>
            </a:r>
          </a:p>
          <a:p>
            <a:pPr lvl="4"/>
            <a:r>
              <a:rPr lang="fr-FR" dirty="0" smtClean="0"/>
              <a:t>Liste niveau 5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Puces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BCAA8A-5F43-4975-88DE-2FC4603D76B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fr-FR" b="1" dirty="0" smtClean="0"/>
              <a:t>Liens :</a:t>
            </a:r>
          </a:p>
          <a:p>
            <a:pPr>
              <a:defRPr/>
            </a:pP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://www.geopicardie.fr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>
              <a:defRPr/>
            </a:pP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www.geopicardie.fr/portail/espace-documentaire</a:t>
            </a: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Liens</a:t>
            </a:r>
            <a:endParaRPr lang="fr-FR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</p:spPr>
        <p:txBody>
          <a:bodyPr/>
          <a:lstStyle/>
          <a:p>
            <a:fld id="{65BCAA8A-5F43-4975-88DE-2FC4603D76B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98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fr-FR" altLang="fr-FR" dirty="0" smtClean="0"/>
              <a:t>Texte</a:t>
            </a:r>
            <a:endParaRPr lang="fr-FR" alt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Division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057" y="1601788"/>
            <a:ext cx="3820585" cy="4060825"/>
          </a:xfrm>
        </p:spPr>
      </p:pic>
      <p:sp>
        <p:nvSpPr>
          <p:cNvPr id="5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143768" y="6350023"/>
            <a:ext cx="1565936" cy="365125"/>
          </a:xfrm>
        </p:spPr>
        <p:txBody>
          <a:bodyPr/>
          <a:lstStyle/>
          <a:p>
            <a:fld id="{65BCAA8A-5F43-4975-88DE-2FC4603D76B1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5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Titre gauche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Puce gauche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Puce droite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fr-FR" dirty="0" smtClean="0"/>
              <a:t>Titre droite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Comparaison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BCAA8A-5F43-4975-88DE-2FC4603D76B1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3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l’image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Légende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Texte et image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BCAA8A-5F43-4975-88DE-2FC4603D76B1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7" name="Espace réservé pour une image 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r="56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79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picardie_modele de presentation_v4">
  <a:themeElements>
    <a:clrScheme name="GéoPicardie">
      <a:dk1>
        <a:srgbClr val="454444"/>
      </a:dk1>
      <a:lt1>
        <a:sysClr val="window" lastClr="FFFFFF"/>
      </a:lt1>
      <a:dk2>
        <a:srgbClr val="453B36"/>
      </a:dk2>
      <a:lt2>
        <a:srgbClr val="F4F3F3"/>
      </a:lt2>
      <a:accent1>
        <a:srgbClr val="AF2019"/>
      </a:accent1>
      <a:accent2>
        <a:srgbClr val="7A9F09"/>
      </a:accent2>
      <a:accent3>
        <a:srgbClr val="2E669B"/>
      </a:accent3>
      <a:accent4>
        <a:srgbClr val="D9800C"/>
      </a:accent4>
      <a:accent5>
        <a:srgbClr val="4BACC6"/>
      </a:accent5>
      <a:accent6>
        <a:srgbClr val="B2E50D"/>
      </a:accent6>
      <a:hlink>
        <a:srgbClr val="7A9F09"/>
      </a:hlink>
      <a:folHlink>
        <a:srgbClr val="3D4F04"/>
      </a:folHlink>
    </a:clrScheme>
    <a:fontScheme name="GéoPicardi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opicardie_modele de presentation_v2.pptx" id="{85F83F9C-54F8-4A7C-8EC1-9864E2DD2F9B}" vid="{B38D0482-4D5A-40CC-8EDD-544B6197BFE8}"/>
    </a:ext>
  </a:extLst>
</a:theme>
</file>

<file path=ppt/theme/theme2.xml><?xml version="1.0" encoding="utf-8"?>
<a:theme xmlns:a="http://schemas.openxmlformats.org/drawingml/2006/main" name="2_Contenus">
  <a:themeElements>
    <a:clrScheme name="GeoPicardie">
      <a:dk1>
        <a:srgbClr val="454444"/>
      </a:dk1>
      <a:lt1>
        <a:sysClr val="window" lastClr="FFFFFF"/>
      </a:lt1>
      <a:dk2>
        <a:srgbClr val="453B36"/>
      </a:dk2>
      <a:lt2>
        <a:srgbClr val="F4F3F3"/>
      </a:lt2>
      <a:accent1>
        <a:srgbClr val="AF2019"/>
      </a:accent1>
      <a:accent2>
        <a:srgbClr val="7A9F09"/>
      </a:accent2>
      <a:accent3>
        <a:srgbClr val="2E669B"/>
      </a:accent3>
      <a:accent4>
        <a:srgbClr val="D9800C"/>
      </a:accent4>
      <a:accent5>
        <a:srgbClr val="4BACC6"/>
      </a:accent5>
      <a:accent6>
        <a:srgbClr val="B2E50D"/>
      </a:accent6>
      <a:hlink>
        <a:srgbClr val="7A9F09"/>
      </a:hlink>
      <a:folHlink>
        <a:srgbClr val="3D4F04"/>
      </a:folHlink>
    </a:clrScheme>
    <a:fontScheme name="Personnalisé 1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opicardie_modele de presentation_v2.pptx" id="{85F83F9C-54F8-4A7C-8EC1-9864E2DD2F9B}" vid="{25807EEB-BE29-4527-AB76-83E8E0BFCA13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76</Words>
  <Application>Microsoft Office PowerPoint</Application>
  <PresentationFormat>Affichage à l'écran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Geopicardie_modele de presentation_v4</vt:lpstr>
      <vt:lpstr>2_Contenus</vt:lpstr>
      <vt:lpstr>Titre Sous-titre</vt:lpstr>
      <vt:lpstr>Titre de section - sous-titre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Titre de l’image</vt:lpstr>
    </vt:vector>
  </TitlesOfParts>
  <Company>CRP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Sous-titre</dc:title>
  <dc:creator>CHARTIER Benjamin</dc:creator>
  <cp:lastModifiedBy>CHARTIER Benjamin</cp:lastModifiedBy>
  <cp:revision>4</cp:revision>
  <dcterms:created xsi:type="dcterms:W3CDTF">2015-04-30T09:51:07Z</dcterms:created>
  <dcterms:modified xsi:type="dcterms:W3CDTF">2015-04-30T10:25:01Z</dcterms:modified>
</cp:coreProperties>
</file>