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78" r:id="rId2"/>
    <p:sldMasterId id="2147483685" r:id="rId3"/>
    <p:sldMasterId id="2147483692" r:id="rId4"/>
    <p:sldMasterId id="2147483699" r:id="rId5"/>
    <p:sldMasterId id="2147483706" r:id="rId6"/>
    <p:sldMasterId id="2147483713" r:id="rId7"/>
  </p:sldMasterIdLst>
  <p:notesMasterIdLst>
    <p:notesMasterId r:id="rId21"/>
  </p:notesMasterIdLst>
  <p:handoutMasterIdLst>
    <p:handoutMasterId r:id="rId22"/>
  </p:handoutMasterIdLst>
  <p:sldIdLst>
    <p:sldId id="344" r:id="rId8"/>
    <p:sldId id="373" r:id="rId9"/>
    <p:sldId id="417" r:id="rId10"/>
    <p:sldId id="416" r:id="rId11"/>
    <p:sldId id="421" r:id="rId12"/>
    <p:sldId id="424" r:id="rId13"/>
    <p:sldId id="425" r:id="rId14"/>
    <p:sldId id="426" r:id="rId15"/>
    <p:sldId id="427" r:id="rId16"/>
    <p:sldId id="428" r:id="rId17"/>
    <p:sldId id="432" r:id="rId18"/>
    <p:sldId id="433" r:id="rId19"/>
    <p:sldId id="418" r:id="rId20"/>
  </p:sldIdLst>
  <p:sldSz cx="9144000" cy="5143500" type="screen16x9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SARD Cédric" initials="AC" lastIdx="1" clrIdx="0">
    <p:extLst>
      <p:ext uri="{19B8F6BF-5375-455C-9EA6-DF929625EA0E}">
        <p15:presenceInfo xmlns:p15="http://schemas.microsoft.com/office/powerpoint/2012/main" userId="S-1-5-21-1668501727-563164461-1341851483-14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7BB"/>
    <a:srgbClr val="91C932"/>
    <a:srgbClr val="99CC42"/>
    <a:srgbClr val="99CC00"/>
    <a:srgbClr val="9DC3E6"/>
    <a:srgbClr val="66A2D8"/>
    <a:srgbClr val="0066FF"/>
    <a:srgbClr val="76ABDC"/>
    <a:srgbClr val="0A3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43" autoAdjust="0"/>
    <p:restoredTop sz="95498" autoAdjust="0"/>
  </p:normalViewPr>
  <p:slideViewPr>
    <p:cSldViewPr snapToGrid="0">
      <p:cViewPr varScale="1">
        <p:scale>
          <a:sx n="155" d="100"/>
          <a:sy n="155" d="100"/>
        </p:scale>
        <p:origin x="144" y="58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-5051"/>
    </p:cViewPr>
  </p:sorterViewPr>
  <p:notesViewPr>
    <p:cSldViewPr snapToGrid="0">
      <p:cViewPr varScale="1">
        <p:scale>
          <a:sx n="56" d="100"/>
          <a:sy n="56" d="100"/>
        </p:scale>
        <p:origin x="3017" y="7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A89F8-85C8-4CFD-85BF-40AB668CB760}" type="datetimeFigureOut">
              <a:rPr lang="fr-FR" smtClean="0"/>
              <a:t>10/02/2020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DA9C0-BA19-48ED-A724-30271D6C3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8199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E6FCF-4D22-4BC2-8113-38F9104223D3}" type="datetimeFigureOut">
              <a:rPr lang="fr-FR" smtClean="0"/>
              <a:t>10/02/2020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93A38-F8AD-486A-936F-BBB8A495F682}" type="slidenum">
              <a:rPr lang="fr-FR" smtClean="0"/>
              <a:t>‹N°›</a:t>
            </a:fld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178741" y="4755445"/>
            <a:ext cx="896807" cy="299335"/>
            <a:chOff x="3602844" y="4089503"/>
            <a:chExt cx="2038350" cy="714376"/>
          </a:xfrm>
        </p:grpSpPr>
        <p:pic>
          <p:nvPicPr>
            <p:cNvPr id="9" name="Picture 2" descr="Préfecture Nord Pas de Calais - Picardie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844" y="4089504"/>
              <a:ext cx="552450" cy="71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Région Hauts-de-France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6744" y="4089503"/>
              <a:ext cx="1314450" cy="71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60838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3A38-F8AD-486A-936F-BBB8A495F68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7837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3A38-F8AD-486A-936F-BBB8A495F68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055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000" b="1" dirty="0"/>
              <a:t>Développement de l’interopérabilité</a:t>
            </a:r>
          </a:p>
          <a:p>
            <a:pPr lvl="1"/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Pas de volonté intégratrice de la plateforme partenariale</a:t>
            </a:r>
          </a:p>
          <a:p>
            <a:r>
              <a:rPr lang="fr-FR" sz="2100" b="1" dirty="0"/>
              <a:t>Mais mise à disposition d’outils, ouverts et interopérable</a:t>
            </a:r>
          </a:p>
          <a:p>
            <a:pPr lvl="1"/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Cohérence vis-à-vis de l’Etat et de la Région</a:t>
            </a:r>
          </a:p>
          <a:p>
            <a:pPr lvl="1"/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Amélioration de la visibilité par les autres observatoires</a:t>
            </a:r>
          </a:p>
          <a:p>
            <a:pPr lvl="1"/>
            <a:endParaRPr lang="fr-FR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r-FR" sz="2000" dirty="0">
                <a:solidFill>
                  <a:schemeClr val="bg2">
                    <a:lumMod val="25000"/>
                  </a:schemeClr>
                </a:solidFill>
              </a:rPr>
              <a:t>Concrètement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3A38-F8AD-486A-936F-BBB8A495F68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176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3A38-F8AD-486A-936F-BBB8A495F68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561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3A38-F8AD-486A-936F-BBB8A495F68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41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3A38-F8AD-486A-936F-BBB8A495F68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567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3A38-F8AD-486A-936F-BBB8A495F68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4986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3A38-F8AD-486A-936F-BBB8A495F68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817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3A38-F8AD-486A-936F-BBB8A495F68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941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3A38-F8AD-486A-936F-BBB8A495F68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576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9601" y="2100012"/>
            <a:ext cx="8570993" cy="1258788"/>
          </a:xfrm>
        </p:spPr>
        <p:txBody>
          <a:bodyPr anchor="b">
            <a:normAutofit/>
          </a:bodyPr>
          <a:lstStyle>
            <a:lvl1pPr algn="ctr">
              <a:defRPr sz="5400" b="1" cap="all" baseline="0">
                <a:solidFill>
                  <a:srgbClr val="0A30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 PPT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29259" y="3622676"/>
            <a:ext cx="8570148" cy="790575"/>
          </a:xfrm>
        </p:spPr>
        <p:txBody>
          <a:bodyPr>
            <a:normAutofit/>
          </a:bodyPr>
          <a:lstStyle>
            <a:lvl1pPr marL="0" indent="0" algn="ctr">
              <a:buNone/>
              <a:defRPr sz="4267" baseline="0">
                <a:solidFill>
                  <a:srgbClr val="81B7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fr-FR" dirty="0" smtClean="0"/>
              <a:t>Sous-titre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8735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191148" y="592669"/>
            <a:ext cx="7682853" cy="515055"/>
          </a:xfrm>
        </p:spPr>
        <p:txBody>
          <a:bodyPr anchor="t">
            <a:normAutofit/>
          </a:bodyPr>
          <a:lstStyle>
            <a:lvl1pPr algn="l">
              <a:defRPr sz="3200" b="1" cap="all" baseline="0">
                <a:solidFill>
                  <a:srgbClr val="0A30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 SLIDE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2822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9E8D4-D652-4536-867C-76E8D320E6F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10/02/2020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C62E-62AA-4C42-BDC7-88A0F6711D9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063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9601" y="2100012"/>
            <a:ext cx="8570993" cy="1258788"/>
          </a:xfrm>
        </p:spPr>
        <p:txBody>
          <a:bodyPr anchor="b">
            <a:normAutofit/>
          </a:bodyPr>
          <a:lstStyle>
            <a:lvl1pPr algn="ctr">
              <a:defRPr sz="5400" b="1" cap="all" baseline="0">
                <a:solidFill>
                  <a:srgbClr val="0A30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 PPT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29259" y="3622676"/>
            <a:ext cx="8570148" cy="790575"/>
          </a:xfrm>
        </p:spPr>
        <p:txBody>
          <a:bodyPr>
            <a:normAutofit/>
          </a:bodyPr>
          <a:lstStyle>
            <a:lvl1pPr marL="0" indent="0" algn="ctr">
              <a:buNone/>
              <a:defRPr sz="4267" baseline="0">
                <a:solidFill>
                  <a:srgbClr val="81B7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fr-FR" dirty="0" smtClean="0"/>
              <a:t>Sous-titre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2229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7557" y="1234722"/>
            <a:ext cx="8730074" cy="3520723"/>
          </a:xfrm>
        </p:spPr>
        <p:txBody>
          <a:bodyPr/>
          <a:lstStyle>
            <a:lvl1pPr marL="304792" indent="-304792">
              <a:buClr>
                <a:srgbClr val="81B719"/>
              </a:buClr>
              <a:buFont typeface="Wingdings" panose="05000000000000000000" pitchFamily="2" charset="2"/>
              <a:buChar char="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377" indent="-304792">
              <a:buClr>
                <a:srgbClr val="81B719"/>
              </a:buClr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>
              <a:buClr>
                <a:srgbClr val="81B719"/>
              </a:buClr>
              <a:buFont typeface="Arial" panose="020B0604020202020204" pitchFamily="34" charset="0"/>
              <a:buChar char="-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547" indent="-304792">
              <a:buClr>
                <a:srgbClr val="81B719"/>
              </a:buClr>
              <a:buFont typeface="Wingdings" panose="05000000000000000000" pitchFamily="2" charset="2"/>
              <a:buChar char="ü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131" indent="-304792">
              <a:buClr>
                <a:srgbClr val="81B719"/>
              </a:buClr>
              <a:buFont typeface="Wingdings" panose="05000000000000000000" pitchFamily="2" charset="2"/>
              <a:buChar char="v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78741" y="4842934"/>
            <a:ext cx="8758297" cy="166511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RAPPEL TITRE PRINCIPAL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191148" y="592669"/>
            <a:ext cx="7645223" cy="515055"/>
          </a:xfrm>
        </p:spPr>
        <p:txBody>
          <a:bodyPr anchor="t">
            <a:normAutofit/>
          </a:bodyPr>
          <a:lstStyle>
            <a:lvl1pPr algn="l">
              <a:defRPr sz="3200" b="1" cap="all" baseline="0">
                <a:solidFill>
                  <a:srgbClr val="0A30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 SLIDE</a:t>
            </a:r>
            <a:endParaRPr lang="fr-FR" dirty="0"/>
          </a:p>
        </p:txBody>
      </p:sp>
      <p:grpSp>
        <p:nvGrpSpPr>
          <p:cNvPr id="2" name="Groupe 1"/>
          <p:cNvGrpSpPr/>
          <p:nvPr userDrawn="1"/>
        </p:nvGrpSpPr>
        <p:grpSpPr>
          <a:xfrm>
            <a:off x="178741" y="4755445"/>
            <a:ext cx="896807" cy="299335"/>
            <a:chOff x="3602844" y="4089503"/>
            <a:chExt cx="2038350" cy="714376"/>
          </a:xfrm>
        </p:grpSpPr>
        <p:pic>
          <p:nvPicPr>
            <p:cNvPr id="6" name="Picture 2" descr="Préfecture Nord Pas de Calais - Picardie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844" y="4089504"/>
              <a:ext cx="552450" cy="71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Région Hauts-de-France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6744" y="4089503"/>
              <a:ext cx="1314450" cy="71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88857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3888" y="1284112"/>
            <a:ext cx="7886700" cy="642056"/>
          </a:xfrm>
        </p:spPr>
        <p:txBody>
          <a:bodyPr anchor="t">
            <a:normAutofit/>
          </a:bodyPr>
          <a:lstStyle>
            <a:lvl1pPr algn="ctr">
              <a:defRPr sz="5333" b="1" cap="all" baseline="0">
                <a:solidFill>
                  <a:srgbClr val="0A30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 SOUS PARTIE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23888" y="1996724"/>
            <a:ext cx="7886700" cy="670278"/>
          </a:xfrm>
        </p:spPr>
        <p:txBody>
          <a:bodyPr/>
          <a:lstStyle>
            <a:lvl1pPr marL="0" indent="0" algn="ctr">
              <a:buNone/>
              <a:defRPr sz="3200" baseline="0">
                <a:solidFill>
                  <a:srgbClr val="81B719"/>
                </a:solidFill>
                <a:latin typeface="Arial"/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Sous-titre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505" y="3985689"/>
            <a:ext cx="962988" cy="94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96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8148" y="1262945"/>
            <a:ext cx="4307652" cy="3500262"/>
          </a:xfrm>
        </p:spPr>
        <p:txBody>
          <a:bodyPr/>
          <a:lstStyle>
            <a:lvl1pPr marL="304792" indent="-304792">
              <a:buClr>
                <a:srgbClr val="81B719"/>
              </a:buClr>
              <a:buFont typeface="Wingdings" panose="05000000000000000000" pitchFamily="2" charset="2"/>
              <a:buChar char=""/>
              <a:defRPr>
                <a:latin typeface="Arial"/>
              </a:defRPr>
            </a:lvl1pPr>
            <a:lvl2pPr marL="914377" indent="-304792">
              <a:buClr>
                <a:srgbClr val="81B719"/>
              </a:buClr>
              <a:buFont typeface="Courier New" panose="02070309020205020404" pitchFamily="49" charset="0"/>
              <a:buChar char="o"/>
              <a:defRPr/>
            </a:lvl2pPr>
            <a:lvl3pPr marL="1523962" indent="-304792">
              <a:buClr>
                <a:srgbClr val="81B719"/>
              </a:buClr>
              <a:buFont typeface="Calibri" panose="020F0502020204030204" pitchFamily="34" charset="0"/>
              <a:buChar char="-"/>
              <a:defRPr/>
            </a:lvl3pPr>
            <a:lvl4pPr marL="2133547" indent="-304792">
              <a:buClr>
                <a:srgbClr val="81B719"/>
              </a:buClr>
              <a:buFont typeface="Wingdings" panose="05000000000000000000" pitchFamily="2" charset="2"/>
              <a:buChar char="ü"/>
              <a:defRPr/>
            </a:lvl4pPr>
            <a:lvl5pPr marL="2743131" indent="-304792">
              <a:buClr>
                <a:srgbClr val="81B719"/>
              </a:buClr>
              <a:buFont typeface="Wingdings" panose="05000000000000000000" pitchFamily="2" charset="2"/>
              <a:buChar char="v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1" y="1270000"/>
            <a:ext cx="4326467" cy="3500261"/>
          </a:xfrm>
        </p:spPr>
        <p:txBody>
          <a:bodyPr/>
          <a:lstStyle>
            <a:lvl1pPr marL="304792" indent="-304792">
              <a:buClr>
                <a:srgbClr val="81B719"/>
              </a:buClr>
              <a:buFont typeface="Wingdings" panose="05000000000000000000" pitchFamily="2" charset="2"/>
              <a:buChar char=""/>
              <a:defRPr/>
            </a:lvl1pPr>
            <a:lvl2pPr marL="914377" indent="-304792">
              <a:buClr>
                <a:srgbClr val="81B719"/>
              </a:buClr>
              <a:buFont typeface="Courier New" panose="02070309020205020404" pitchFamily="49" charset="0"/>
              <a:buChar char="o"/>
              <a:defRPr/>
            </a:lvl2pPr>
            <a:lvl3pPr marL="1523962" indent="-304792">
              <a:buClr>
                <a:srgbClr val="81B719"/>
              </a:buClr>
              <a:buFont typeface="Calibri" panose="020F0502020204030204" pitchFamily="34" charset="0"/>
              <a:buChar char="-"/>
              <a:defRPr/>
            </a:lvl3pPr>
            <a:lvl4pPr marL="2133547" indent="-304792">
              <a:buClr>
                <a:srgbClr val="81B719"/>
              </a:buClr>
              <a:buFont typeface="Wingdings" panose="05000000000000000000" pitchFamily="2" charset="2"/>
              <a:buChar char="ü"/>
              <a:defRPr/>
            </a:lvl4pPr>
            <a:lvl5pPr marL="2743131" indent="-304792">
              <a:buClr>
                <a:srgbClr val="81B719"/>
              </a:buClr>
              <a:buFont typeface="Wingdings" panose="05000000000000000000" pitchFamily="2" charset="2"/>
              <a:buChar char="v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78741" y="4842934"/>
            <a:ext cx="8795927" cy="173567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RAPPEL TITRE PRINCIPAL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191148" y="592669"/>
            <a:ext cx="7682853" cy="515055"/>
          </a:xfrm>
        </p:spPr>
        <p:txBody>
          <a:bodyPr anchor="t">
            <a:normAutofit/>
          </a:bodyPr>
          <a:lstStyle>
            <a:lvl1pPr algn="l">
              <a:defRPr sz="3200" b="1" cap="all" baseline="0">
                <a:solidFill>
                  <a:srgbClr val="0A30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 SLIDE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6098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191148" y="592669"/>
            <a:ext cx="7682853" cy="515055"/>
          </a:xfrm>
        </p:spPr>
        <p:txBody>
          <a:bodyPr anchor="t">
            <a:normAutofit/>
          </a:bodyPr>
          <a:lstStyle>
            <a:lvl1pPr algn="l">
              <a:defRPr sz="3200" b="1" cap="all" baseline="0">
                <a:solidFill>
                  <a:srgbClr val="0A30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 SLIDE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993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9E8D4-D652-4536-867C-76E8D320E6F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10/02/2020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C62E-62AA-4C42-BDC7-88A0F6711D9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423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9601" y="2100012"/>
            <a:ext cx="8570993" cy="1258788"/>
          </a:xfrm>
        </p:spPr>
        <p:txBody>
          <a:bodyPr anchor="b">
            <a:normAutofit/>
          </a:bodyPr>
          <a:lstStyle>
            <a:lvl1pPr algn="ctr">
              <a:defRPr sz="5400" b="1" cap="all" baseline="0">
                <a:solidFill>
                  <a:srgbClr val="0A30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 PPT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29259" y="3622676"/>
            <a:ext cx="8570148" cy="790575"/>
          </a:xfrm>
        </p:spPr>
        <p:txBody>
          <a:bodyPr>
            <a:normAutofit/>
          </a:bodyPr>
          <a:lstStyle>
            <a:lvl1pPr marL="0" indent="0" algn="ctr">
              <a:buNone/>
              <a:defRPr sz="4267" baseline="0">
                <a:solidFill>
                  <a:srgbClr val="81B7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fr-FR" dirty="0" smtClean="0"/>
              <a:t>Sous-titre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2670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7557" y="1234722"/>
            <a:ext cx="8730074" cy="3520723"/>
          </a:xfrm>
        </p:spPr>
        <p:txBody>
          <a:bodyPr/>
          <a:lstStyle>
            <a:lvl1pPr marL="304792" indent="-304792">
              <a:buClr>
                <a:srgbClr val="81B719"/>
              </a:buClr>
              <a:buFont typeface="Wingdings" panose="05000000000000000000" pitchFamily="2" charset="2"/>
              <a:buChar char=""/>
              <a:defRPr baseline="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14377" indent="-304792">
              <a:buClr>
                <a:srgbClr val="81B719"/>
              </a:buClr>
              <a:buFont typeface="Courier New" panose="02070309020205020404" pitchFamily="49" charset="0"/>
              <a:buChar char="o"/>
              <a:defRPr baseline="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523962" indent="-304792">
              <a:buClr>
                <a:srgbClr val="81B719"/>
              </a:buClr>
              <a:buFont typeface="Arial" panose="020B0604020202020204" pitchFamily="34" charset="0"/>
              <a:buChar char="-"/>
              <a:defRPr baseline="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2133547" indent="-304792">
              <a:buClr>
                <a:srgbClr val="81B719"/>
              </a:buClr>
              <a:buFont typeface="Wingdings" panose="05000000000000000000" pitchFamily="2" charset="2"/>
              <a:buChar char="ü"/>
              <a:defRPr baseline="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743131" indent="-304792">
              <a:buClr>
                <a:srgbClr val="81B719"/>
              </a:buClr>
              <a:buFont typeface="Wingdings" panose="05000000000000000000" pitchFamily="2" charset="2"/>
              <a:buChar char="v"/>
              <a:defRPr baseline="0"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78741" y="4842934"/>
            <a:ext cx="8758297" cy="166511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RAPPEL TITRE PRINCIPAL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191148" y="592669"/>
            <a:ext cx="7645223" cy="515055"/>
          </a:xfrm>
        </p:spPr>
        <p:txBody>
          <a:bodyPr anchor="t">
            <a:normAutofit/>
          </a:bodyPr>
          <a:lstStyle>
            <a:lvl1pPr algn="l">
              <a:defRPr sz="3200" b="1" cap="all" baseline="0">
                <a:solidFill>
                  <a:srgbClr val="0A30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 SLIDE</a:t>
            </a:r>
            <a:endParaRPr lang="fr-FR" dirty="0"/>
          </a:p>
        </p:txBody>
      </p:sp>
      <p:grpSp>
        <p:nvGrpSpPr>
          <p:cNvPr id="2" name="Groupe 1"/>
          <p:cNvGrpSpPr/>
          <p:nvPr userDrawn="1"/>
        </p:nvGrpSpPr>
        <p:grpSpPr>
          <a:xfrm>
            <a:off x="178741" y="4755445"/>
            <a:ext cx="896807" cy="299335"/>
            <a:chOff x="3602844" y="4089503"/>
            <a:chExt cx="2038350" cy="714376"/>
          </a:xfrm>
        </p:grpSpPr>
        <p:pic>
          <p:nvPicPr>
            <p:cNvPr id="6" name="Picture 2" descr="Préfecture Nord Pas de Calais - Picardie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844" y="4089504"/>
              <a:ext cx="552450" cy="71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Région Hauts-de-France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6744" y="4089503"/>
              <a:ext cx="1314450" cy="71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02894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7557" y="1234722"/>
            <a:ext cx="8730074" cy="3520723"/>
          </a:xfrm>
        </p:spPr>
        <p:txBody>
          <a:bodyPr/>
          <a:lstStyle>
            <a:lvl1pPr marL="304792" indent="-304792">
              <a:buClr>
                <a:srgbClr val="81B719"/>
              </a:buClr>
              <a:buFont typeface="Wingdings" panose="05000000000000000000" pitchFamily="2" charset="2"/>
              <a:buChar char="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377" indent="-304792">
              <a:buClr>
                <a:srgbClr val="81B719"/>
              </a:buClr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>
              <a:buClr>
                <a:srgbClr val="81B719"/>
              </a:buClr>
              <a:buFont typeface="Arial" panose="020B0604020202020204" pitchFamily="34" charset="0"/>
              <a:buChar char="-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547" indent="-304792">
              <a:buClr>
                <a:srgbClr val="81B719"/>
              </a:buClr>
              <a:buFont typeface="Wingdings" panose="05000000000000000000" pitchFamily="2" charset="2"/>
              <a:buChar char="ü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131" indent="-304792">
              <a:buClr>
                <a:srgbClr val="81B719"/>
              </a:buClr>
              <a:buFont typeface="Wingdings" panose="05000000000000000000" pitchFamily="2" charset="2"/>
              <a:buChar char="v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78741" y="4842934"/>
            <a:ext cx="8758297" cy="166511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RAPPEL TITRE PRINCIPAL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191148" y="592669"/>
            <a:ext cx="7645223" cy="515055"/>
          </a:xfrm>
        </p:spPr>
        <p:txBody>
          <a:bodyPr anchor="t">
            <a:normAutofit/>
          </a:bodyPr>
          <a:lstStyle>
            <a:lvl1pPr algn="l">
              <a:defRPr sz="3200" b="1" cap="all" baseline="0">
                <a:solidFill>
                  <a:srgbClr val="0A30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 SLIDE</a:t>
            </a:r>
            <a:endParaRPr lang="fr-FR" dirty="0"/>
          </a:p>
        </p:txBody>
      </p:sp>
      <p:grpSp>
        <p:nvGrpSpPr>
          <p:cNvPr id="2" name="Groupe 1"/>
          <p:cNvGrpSpPr/>
          <p:nvPr userDrawn="1"/>
        </p:nvGrpSpPr>
        <p:grpSpPr>
          <a:xfrm>
            <a:off x="178741" y="4755445"/>
            <a:ext cx="896807" cy="299335"/>
            <a:chOff x="3602844" y="4089503"/>
            <a:chExt cx="2038350" cy="714376"/>
          </a:xfrm>
        </p:grpSpPr>
        <p:pic>
          <p:nvPicPr>
            <p:cNvPr id="6" name="Picture 2" descr="Préfecture Nord Pas de Calais - Picardie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844" y="4089504"/>
              <a:ext cx="552450" cy="71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Région Hauts-de-France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6744" y="4089503"/>
              <a:ext cx="1314450" cy="71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6779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3888" y="1284112"/>
            <a:ext cx="7886700" cy="642056"/>
          </a:xfrm>
        </p:spPr>
        <p:txBody>
          <a:bodyPr anchor="t">
            <a:normAutofit/>
          </a:bodyPr>
          <a:lstStyle>
            <a:lvl1pPr algn="ctr">
              <a:defRPr sz="5333" b="1" cap="all" baseline="0">
                <a:solidFill>
                  <a:srgbClr val="0A30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 SOUS PARTIE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23888" y="1996724"/>
            <a:ext cx="7886700" cy="670278"/>
          </a:xfrm>
        </p:spPr>
        <p:txBody>
          <a:bodyPr/>
          <a:lstStyle>
            <a:lvl1pPr marL="0" indent="0" algn="ctr">
              <a:buNone/>
              <a:defRPr sz="3200" baseline="0">
                <a:solidFill>
                  <a:srgbClr val="81B719"/>
                </a:solidFill>
                <a:latin typeface="Arial"/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Sous-titre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505" y="3985689"/>
            <a:ext cx="962988" cy="94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28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8148" y="1262945"/>
            <a:ext cx="4307652" cy="3500262"/>
          </a:xfrm>
        </p:spPr>
        <p:txBody>
          <a:bodyPr/>
          <a:lstStyle>
            <a:lvl1pPr marL="304792" indent="-304792">
              <a:buClr>
                <a:srgbClr val="81B719"/>
              </a:buClr>
              <a:buFont typeface="Wingdings" panose="05000000000000000000" pitchFamily="2" charset="2"/>
              <a:buChar char=""/>
              <a:defRPr>
                <a:latin typeface="Arial"/>
              </a:defRPr>
            </a:lvl1pPr>
            <a:lvl2pPr marL="914377" indent="-304792">
              <a:buClr>
                <a:srgbClr val="81B719"/>
              </a:buClr>
              <a:buFont typeface="Courier New" panose="02070309020205020404" pitchFamily="49" charset="0"/>
              <a:buChar char="o"/>
              <a:defRPr/>
            </a:lvl2pPr>
            <a:lvl3pPr marL="1523962" indent="-304792">
              <a:buClr>
                <a:srgbClr val="81B719"/>
              </a:buClr>
              <a:buFont typeface="Calibri" panose="020F0502020204030204" pitchFamily="34" charset="0"/>
              <a:buChar char="-"/>
              <a:defRPr/>
            </a:lvl3pPr>
            <a:lvl4pPr marL="2133547" indent="-304792">
              <a:buClr>
                <a:srgbClr val="81B719"/>
              </a:buClr>
              <a:buFont typeface="Wingdings" panose="05000000000000000000" pitchFamily="2" charset="2"/>
              <a:buChar char="ü"/>
              <a:defRPr/>
            </a:lvl4pPr>
            <a:lvl5pPr marL="2743131" indent="-304792">
              <a:buClr>
                <a:srgbClr val="81B719"/>
              </a:buClr>
              <a:buFont typeface="Wingdings" panose="05000000000000000000" pitchFamily="2" charset="2"/>
              <a:buChar char="v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1" y="1270000"/>
            <a:ext cx="4326467" cy="3500261"/>
          </a:xfrm>
        </p:spPr>
        <p:txBody>
          <a:bodyPr/>
          <a:lstStyle>
            <a:lvl1pPr marL="304792" indent="-304792">
              <a:buClr>
                <a:srgbClr val="81B719"/>
              </a:buClr>
              <a:buFont typeface="Wingdings" panose="05000000000000000000" pitchFamily="2" charset="2"/>
              <a:buChar char=""/>
              <a:defRPr/>
            </a:lvl1pPr>
            <a:lvl2pPr marL="914377" indent="-304792">
              <a:buClr>
                <a:srgbClr val="81B719"/>
              </a:buClr>
              <a:buFont typeface="Courier New" panose="02070309020205020404" pitchFamily="49" charset="0"/>
              <a:buChar char="o"/>
              <a:defRPr/>
            </a:lvl2pPr>
            <a:lvl3pPr marL="1523962" indent="-304792">
              <a:buClr>
                <a:srgbClr val="81B719"/>
              </a:buClr>
              <a:buFont typeface="Calibri" panose="020F0502020204030204" pitchFamily="34" charset="0"/>
              <a:buChar char="-"/>
              <a:defRPr/>
            </a:lvl3pPr>
            <a:lvl4pPr marL="2133547" indent="-304792">
              <a:buClr>
                <a:srgbClr val="81B719"/>
              </a:buClr>
              <a:buFont typeface="Wingdings" panose="05000000000000000000" pitchFamily="2" charset="2"/>
              <a:buChar char="ü"/>
              <a:defRPr/>
            </a:lvl4pPr>
            <a:lvl5pPr marL="2743131" indent="-304792">
              <a:buClr>
                <a:srgbClr val="81B719"/>
              </a:buClr>
              <a:buFont typeface="Wingdings" panose="05000000000000000000" pitchFamily="2" charset="2"/>
              <a:buChar char="v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78741" y="4842934"/>
            <a:ext cx="8795927" cy="173567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RAPPEL TITRE PRINCIPAL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191148" y="592669"/>
            <a:ext cx="7682853" cy="515055"/>
          </a:xfrm>
        </p:spPr>
        <p:txBody>
          <a:bodyPr anchor="t">
            <a:normAutofit/>
          </a:bodyPr>
          <a:lstStyle>
            <a:lvl1pPr algn="l">
              <a:defRPr sz="3200" b="1" cap="all" baseline="0">
                <a:solidFill>
                  <a:srgbClr val="0A30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 SLIDE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5183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191148" y="592669"/>
            <a:ext cx="7682853" cy="515055"/>
          </a:xfrm>
        </p:spPr>
        <p:txBody>
          <a:bodyPr anchor="t">
            <a:normAutofit/>
          </a:bodyPr>
          <a:lstStyle>
            <a:lvl1pPr algn="l">
              <a:defRPr sz="3200" b="1" cap="all" baseline="0">
                <a:solidFill>
                  <a:srgbClr val="0A30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 SLIDE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7199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9E8D4-D652-4536-867C-76E8D320E6F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10/02/2020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C62E-62AA-4C42-BDC7-88A0F6711D9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883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9601" y="2100012"/>
            <a:ext cx="8570993" cy="1258788"/>
          </a:xfrm>
        </p:spPr>
        <p:txBody>
          <a:bodyPr anchor="b">
            <a:normAutofit/>
          </a:bodyPr>
          <a:lstStyle>
            <a:lvl1pPr algn="ctr">
              <a:defRPr sz="5400" b="1" cap="all" baseline="0">
                <a:solidFill>
                  <a:srgbClr val="0A30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 PPT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29259" y="3622676"/>
            <a:ext cx="8570148" cy="790575"/>
          </a:xfrm>
        </p:spPr>
        <p:txBody>
          <a:bodyPr>
            <a:normAutofit/>
          </a:bodyPr>
          <a:lstStyle>
            <a:lvl1pPr marL="0" indent="0" algn="ctr">
              <a:buNone/>
              <a:defRPr sz="4267" baseline="0">
                <a:solidFill>
                  <a:srgbClr val="81B7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fr-FR" dirty="0" smtClean="0"/>
              <a:t>Sous-titre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5156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7557" y="1234722"/>
            <a:ext cx="8730074" cy="3520723"/>
          </a:xfrm>
        </p:spPr>
        <p:txBody>
          <a:bodyPr/>
          <a:lstStyle>
            <a:lvl1pPr marL="304792" indent="-304792">
              <a:buClr>
                <a:srgbClr val="81B719"/>
              </a:buClr>
              <a:buFont typeface="Wingdings" panose="05000000000000000000" pitchFamily="2" charset="2"/>
              <a:buChar char="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377" indent="-304792">
              <a:buClr>
                <a:srgbClr val="81B719"/>
              </a:buClr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>
              <a:buClr>
                <a:srgbClr val="81B719"/>
              </a:buClr>
              <a:buFont typeface="Arial" panose="020B0604020202020204" pitchFamily="34" charset="0"/>
              <a:buChar char="-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547" indent="-304792">
              <a:buClr>
                <a:srgbClr val="81B719"/>
              </a:buClr>
              <a:buFont typeface="Wingdings" panose="05000000000000000000" pitchFamily="2" charset="2"/>
              <a:buChar char="ü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131" indent="-304792">
              <a:buClr>
                <a:srgbClr val="81B719"/>
              </a:buClr>
              <a:buFont typeface="Wingdings" panose="05000000000000000000" pitchFamily="2" charset="2"/>
              <a:buChar char="v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78741" y="4842934"/>
            <a:ext cx="8758297" cy="166511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RAPPEL TITRE PRINCIPAL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191148" y="592669"/>
            <a:ext cx="7645223" cy="515055"/>
          </a:xfrm>
        </p:spPr>
        <p:txBody>
          <a:bodyPr anchor="t">
            <a:normAutofit/>
          </a:bodyPr>
          <a:lstStyle>
            <a:lvl1pPr algn="l">
              <a:defRPr sz="3200" b="1" cap="all" baseline="0">
                <a:solidFill>
                  <a:srgbClr val="0A30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 SLIDE</a:t>
            </a:r>
            <a:endParaRPr lang="fr-FR" dirty="0"/>
          </a:p>
        </p:txBody>
      </p:sp>
      <p:grpSp>
        <p:nvGrpSpPr>
          <p:cNvPr id="2" name="Groupe 1"/>
          <p:cNvGrpSpPr/>
          <p:nvPr userDrawn="1"/>
        </p:nvGrpSpPr>
        <p:grpSpPr>
          <a:xfrm>
            <a:off x="178741" y="4755445"/>
            <a:ext cx="896807" cy="299335"/>
            <a:chOff x="3602844" y="4089503"/>
            <a:chExt cx="2038350" cy="714376"/>
          </a:xfrm>
        </p:grpSpPr>
        <p:pic>
          <p:nvPicPr>
            <p:cNvPr id="6" name="Picture 2" descr="Préfecture Nord Pas de Calais - Picardie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844" y="4089504"/>
              <a:ext cx="552450" cy="71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Région Hauts-de-France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6744" y="4089503"/>
              <a:ext cx="1314450" cy="71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9937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3888" y="1284112"/>
            <a:ext cx="7886700" cy="642056"/>
          </a:xfrm>
        </p:spPr>
        <p:txBody>
          <a:bodyPr anchor="t">
            <a:normAutofit/>
          </a:bodyPr>
          <a:lstStyle>
            <a:lvl1pPr algn="ctr">
              <a:defRPr sz="5333" b="1" cap="all" baseline="0">
                <a:solidFill>
                  <a:srgbClr val="0A30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 SOUS PARTIE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23888" y="1996724"/>
            <a:ext cx="7886700" cy="670278"/>
          </a:xfrm>
        </p:spPr>
        <p:txBody>
          <a:bodyPr/>
          <a:lstStyle>
            <a:lvl1pPr marL="0" indent="0" algn="ctr">
              <a:buNone/>
              <a:defRPr sz="3200" baseline="0">
                <a:solidFill>
                  <a:srgbClr val="81B719"/>
                </a:solidFill>
                <a:latin typeface="Arial"/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Sous-titre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505" y="3985689"/>
            <a:ext cx="962988" cy="94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81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8148" y="1262945"/>
            <a:ext cx="4307652" cy="3500262"/>
          </a:xfrm>
        </p:spPr>
        <p:txBody>
          <a:bodyPr/>
          <a:lstStyle>
            <a:lvl1pPr marL="304792" indent="-304792">
              <a:buClr>
                <a:srgbClr val="81B719"/>
              </a:buClr>
              <a:buFont typeface="Wingdings" panose="05000000000000000000" pitchFamily="2" charset="2"/>
              <a:buChar char=""/>
              <a:defRPr>
                <a:latin typeface="Arial"/>
              </a:defRPr>
            </a:lvl1pPr>
            <a:lvl2pPr marL="914377" indent="-304792">
              <a:buClr>
                <a:srgbClr val="81B719"/>
              </a:buClr>
              <a:buFont typeface="Courier New" panose="02070309020205020404" pitchFamily="49" charset="0"/>
              <a:buChar char="o"/>
              <a:defRPr/>
            </a:lvl2pPr>
            <a:lvl3pPr marL="1523962" indent="-304792">
              <a:buClr>
                <a:srgbClr val="81B719"/>
              </a:buClr>
              <a:buFont typeface="Calibri" panose="020F0502020204030204" pitchFamily="34" charset="0"/>
              <a:buChar char="-"/>
              <a:defRPr/>
            </a:lvl3pPr>
            <a:lvl4pPr marL="2133547" indent="-304792">
              <a:buClr>
                <a:srgbClr val="81B719"/>
              </a:buClr>
              <a:buFont typeface="Wingdings" panose="05000000000000000000" pitchFamily="2" charset="2"/>
              <a:buChar char="ü"/>
              <a:defRPr/>
            </a:lvl4pPr>
            <a:lvl5pPr marL="2743131" indent="-304792">
              <a:buClr>
                <a:srgbClr val="81B719"/>
              </a:buClr>
              <a:buFont typeface="Wingdings" panose="05000000000000000000" pitchFamily="2" charset="2"/>
              <a:buChar char="v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1" y="1270000"/>
            <a:ext cx="4326467" cy="3500261"/>
          </a:xfrm>
        </p:spPr>
        <p:txBody>
          <a:bodyPr/>
          <a:lstStyle>
            <a:lvl1pPr marL="304792" indent="-304792">
              <a:buClr>
                <a:srgbClr val="81B719"/>
              </a:buClr>
              <a:buFont typeface="Wingdings" panose="05000000000000000000" pitchFamily="2" charset="2"/>
              <a:buChar char=""/>
              <a:defRPr/>
            </a:lvl1pPr>
            <a:lvl2pPr marL="914377" indent="-304792">
              <a:buClr>
                <a:srgbClr val="81B719"/>
              </a:buClr>
              <a:buFont typeface="Courier New" panose="02070309020205020404" pitchFamily="49" charset="0"/>
              <a:buChar char="o"/>
              <a:defRPr/>
            </a:lvl2pPr>
            <a:lvl3pPr marL="1523962" indent="-304792">
              <a:buClr>
                <a:srgbClr val="81B719"/>
              </a:buClr>
              <a:buFont typeface="Calibri" panose="020F0502020204030204" pitchFamily="34" charset="0"/>
              <a:buChar char="-"/>
              <a:defRPr/>
            </a:lvl3pPr>
            <a:lvl4pPr marL="2133547" indent="-304792">
              <a:buClr>
                <a:srgbClr val="81B719"/>
              </a:buClr>
              <a:buFont typeface="Wingdings" panose="05000000000000000000" pitchFamily="2" charset="2"/>
              <a:buChar char="ü"/>
              <a:defRPr/>
            </a:lvl4pPr>
            <a:lvl5pPr marL="2743131" indent="-304792">
              <a:buClr>
                <a:srgbClr val="81B719"/>
              </a:buClr>
              <a:buFont typeface="Wingdings" panose="05000000000000000000" pitchFamily="2" charset="2"/>
              <a:buChar char="v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78741" y="4842934"/>
            <a:ext cx="8795927" cy="173567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RAPPEL TITRE PRINCIPAL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191148" y="592669"/>
            <a:ext cx="7682853" cy="515055"/>
          </a:xfrm>
        </p:spPr>
        <p:txBody>
          <a:bodyPr anchor="t">
            <a:normAutofit/>
          </a:bodyPr>
          <a:lstStyle>
            <a:lvl1pPr algn="l">
              <a:defRPr sz="3200" b="1" cap="all" baseline="0">
                <a:solidFill>
                  <a:srgbClr val="0A30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 SLIDE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968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191148" y="592669"/>
            <a:ext cx="7682853" cy="515055"/>
          </a:xfrm>
        </p:spPr>
        <p:txBody>
          <a:bodyPr anchor="t">
            <a:normAutofit/>
          </a:bodyPr>
          <a:lstStyle>
            <a:lvl1pPr algn="l">
              <a:defRPr sz="3200" b="1" cap="all" baseline="0">
                <a:solidFill>
                  <a:srgbClr val="0A30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 SLIDE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0444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9601" y="2100012"/>
            <a:ext cx="8570993" cy="1258788"/>
          </a:xfrm>
        </p:spPr>
        <p:txBody>
          <a:bodyPr anchor="b">
            <a:normAutofit/>
          </a:bodyPr>
          <a:lstStyle>
            <a:lvl1pPr algn="ctr">
              <a:defRPr sz="5400" b="1" cap="all" baseline="0">
                <a:solidFill>
                  <a:srgbClr val="0A30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 PPT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29259" y="3622676"/>
            <a:ext cx="8570148" cy="790575"/>
          </a:xfrm>
        </p:spPr>
        <p:txBody>
          <a:bodyPr>
            <a:normAutofit/>
          </a:bodyPr>
          <a:lstStyle>
            <a:lvl1pPr marL="0" indent="0" algn="ctr">
              <a:buNone/>
              <a:defRPr sz="4267" baseline="0">
                <a:solidFill>
                  <a:srgbClr val="81B7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fr-FR" dirty="0" smtClean="0"/>
              <a:t>Sous-titre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9144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3888" y="1284112"/>
            <a:ext cx="7886700" cy="642056"/>
          </a:xfrm>
        </p:spPr>
        <p:txBody>
          <a:bodyPr anchor="t">
            <a:normAutofit/>
          </a:bodyPr>
          <a:lstStyle>
            <a:lvl1pPr algn="ctr">
              <a:defRPr sz="5333" b="1" cap="all" baseline="0">
                <a:solidFill>
                  <a:srgbClr val="0A30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 SOUS PARTIE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23888" y="1996724"/>
            <a:ext cx="7886700" cy="670278"/>
          </a:xfrm>
        </p:spPr>
        <p:txBody>
          <a:bodyPr/>
          <a:lstStyle>
            <a:lvl1pPr marL="0" indent="0" algn="ctr">
              <a:buNone/>
              <a:defRPr sz="3200" baseline="0">
                <a:solidFill>
                  <a:srgbClr val="81B719"/>
                </a:solidFill>
                <a:latin typeface="Arial"/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Sous-titre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90505" y="3985689"/>
            <a:ext cx="962988" cy="94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46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7557" y="1234722"/>
            <a:ext cx="8730074" cy="3520723"/>
          </a:xfrm>
        </p:spPr>
        <p:txBody>
          <a:bodyPr/>
          <a:lstStyle>
            <a:lvl1pPr marL="304792" indent="-304792">
              <a:buClr>
                <a:srgbClr val="81B719"/>
              </a:buClr>
              <a:buFont typeface="Wingdings" panose="05000000000000000000" pitchFamily="2" charset="2"/>
              <a:buChar char="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377" indent="-304792">
              <a:buClr>
                <a:srgbClr val="81B719"/>
              </a:buClr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>
              <a:buClr>
                <a:srgbClr val="81B719"/>
              </a:buClr>
              <a:buFont typeface="Arial" panose="020B0604020202020204" pitchFamily="34" charset="0"/>
              <a:buChar char="-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547" indent="-304792">
              <a:buClr>
                <a:srgbClr val="81B719"/>
              </a:buClr>
              <a:buFont typeface="Wingdings" panose="05000000000000000000" pitchFamily="2" charset="2"/>
              <a:buChar char="ü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131" indent="-304792">
              <a:buClr>
                <a:srgbClr val="81B719"/>
              </a:buClr>
              <a:buFont typeface="Wingdings" panose="05000000000000000000" pitchFamily="2" charset="2"/>
              <a:buChar char="v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78741" y="4842934"/>
            <a:ext cx="8758297" cy="166511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RAPPEL TITRE PRINCIPAL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191148" y="592669"/>
            <a:ext cx="7645223" cy="515055"/>
          </a:xfrm>
        </p:spPr>
        <p:txBody>
          <a:bodyPr anchor="t">
            <a:normAutofit/>
          </a:bodyPr>
          <a:lstStyle>
            <a:lvl1pPr algn="l">
              <a:defRPr sz="3200" b="1" cap="all" baseline="0">
                <a:solidFill>
                  <a:srgbClr val="0A30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 SLIDE</a:t>
            </a:r>
            <a:endParaRPr lang="fr-FR" dirty="0"/>
          </a:p>
        </p:txBody>
      </p:sp>
      <p:grpSp>
        <p:nvGrpSpPr>
          <p:cNvPr id="2" name="Groupe 1"/>
          <p:cNvGrpSpPr/>
          <p:nvPr userDrawn="1"/>
        </p:nvGrpSpPr>
        <p:grpSpPr>
          <a:xfrm>
            <a:off x="178741" y="4755445"/>
            <a:ext cx="896807" cy="299335"/>
            <a:chOff x="3602844" y="4089503"/>
            <a:chExt cx="2038350" cy="714376"/>
          </a:xfrm>
        </p:grpSpPr>
        <p:pic>
          <p:nvPicPr>
            <p:cNvPr id="6" name="Picture 2" descr="Préfecture Nord Pas de Calais - Picardie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844" y="4089504"/>
              <a:ext cx="552450" cy="71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Région Hauts-de-France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6744" y="4089503"/>
              <a:ext cx="1314450" cy="71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67223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3888" y="1284112"/>
            <a:ext cx="7886700" cy="642056"/>
          </a:xfrm>
        </p:spPr>
        <p:txBody>
          <a:bodyPr anchor="t">
            <a:normAutofit/>
          </a:bodyPr>
          <a:lstStyle>
            <a:lvl1pPr algn="ctr">
              <a:defRPr sz="5333" b="1" cap="all" baseline="0">
                <a:solidFill>
                  <a:srgbClr val="0A30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 SOUS PARTIE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23888" y="1996724"/>
            <a:ext cx="7886700" cy="670278"/>
          </a:xfrm>
        </p:spPr>
        <p:txBody>
          <a:bodyPr/>
          <a:lstStyle>
            <a:lvl1pPr marL="0" indent="0" algn="ctr">
              <a:buNone/>
              <a:defRPr sz="3200" baseline="0">
                <a:solidFill>
                  <a:srgbClr val="81B719"/>
                </a:solidFill>
                <a:latin typeface="Arial"/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Sous-titre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505" y="3985689"/>
            <a:ext cx="962988" cy="94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0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8148" y="1262945"/>
            <a:ext cx="4307652" cy="3500262"/>
          </a:xfrm>
        </p:spPr>
        <p:txBody>
          <a:bodyPr/>
          <a:lstStyle>
            <a:lvl1pPr marL="304792" indent="-304792">
              <a:buClr>
                <a:srgbClr val="81B719"/>
              </a:buClr>
              <a:buFont typeface="Wingdings" panose="05000000000000000000" pitchFamily="2" charset="2"/>
              <a:buChar char=""/>
              <a:defRPr>
                <a:latin typeface="Arial"/>
              </a:defRPr>
            </a:lvl1pPr>
            <a:lvl2pPr marL="914377" indent="-304792">
              <a:buClr>
                <a:srgbClr val="81B719"/>
              </a:buClr>
              <a:buFont typeface="Courier New" panose="02070309020205020404" pitchFamily="49" charset="0"/>
              <a:buChar char="o"/>
              <a:defRPr/>
            </a:lvl2pPr>
            <a:lvl3pPr marL="1523962" indent="-304792">
              <a:buClr>
                <a:srgbClr val="81B719"/>
              </a:buClr>
              <a:buFont typeface="Calibri" panose="020F0502020204030204" pitchFamily="34" charset="0"/>
              <a:buChar char="-"/>
              <a:defRPr/>
            </a:lvl3pPr>
            <a:lvl4pPr marL="2133547" indent="-304792">
              <a:buClr>
                <a:srgbClr val="81B719"/>
              </a:buClr>
              <a:buFont typeface="Wingdings" panose="05000000000000000000" pitchFamily="2" charset="2"/>
              <a:buChar char="ü"/>
              <a:defRPr/>
            </a:lvl4pPr>
            <a:lvl5pPr marL="2743131" indent="-304792">
              <a:buClr>
                <a:srgbClr val="81B719"/>
              </a:buClr>
              <a:buFont typeface="Wingdings" panose="05000000000000000000" pitchFamily="2" charset="2"/>
              <a:buChar char="v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1" y="1270000"/>
            <a:ext cx="4326467" cy="3500261"/>
          </a:xfrm>
        </p:spPr>
        <p:txBody>
          <a:bodyPr/>
          <a:lstStyle>
            <a:lvl1pPr marL="304792" indent="-304792">
              <a:buClr>
                <a:srgbClr val="81B719"/>
              </a:buClr>
              <a:buFont typeface="Wingdings" panose="05000000000000000000" pitchFamily="2" charset="2"/>
              <a:buChar char=""/>
              <a:defRPr/>
            </a:lvl1pPr>
            <a:lvl2pPr marL="914377" indent="-304792">
              <a:buClr>
                <a:srgbClr val="81B719"/>
              </a:buClr>
              <a:buFont typeface="Courier New" panose="02070309020205020404" pitchFamily="49" charset="0"/>
              <a:buChar char="o"/>
              <a:defRPr/>
            </a:lvl2pPr>
            <a:lvl3pPr marL="1523962" indent="-304792">
              <a:buClr>
                <a:srgbClr val="81B719"/>
              </a:buClr>
              <a:buFont typeface="Calibri" panose="020F0502020204030204" pitchFamily="34" charset="0"/>
              <a:buChar char="-"/>
              <a:defRPr/>
            </a:lvl3pPr>
            <a:lvl4pPr marL="2133547" indent="-304792">
              <a:buClr>
                <a:srgbClr val="81B719"/>
              </a:buClr>
              <a:buFont typeface="Wingdings" panose="05000000000000000000" pitchFamily="2" charset="2"/>
              <a:buChar char="ü"/>
              <a:defRPr/>
            </a:lvl4pPr>
            <a:lvl5pPr marL="2743131" indent="-304792">
              <a:buClr>
                <a:srgbClr val="81B719"/>
              </a:buClr>
              <a:buFont typeface="Wingdings" panose="05000000000000000000" pitchFamily="2" charset="2"/>
              <a:buChar char="v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78741" y="4842934"/>
            <a:ext cx="8795927" cy="173567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RAPPEL TITRE PRINCIPAL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191148" y="592669"/>
            <a:ext cx="7682853" cy="515055"/>
          </a:xfrm>
        </p:spPr>
        <p:txBody>
          <a:bodyPr anchor="t">
            <a:normAutofit/>
          </a:bodyPr>
          <a:lstStyle>
            <a:lvl1pPr algn="l">
              <a:defRPr sz="3200" b="1" cap="all" baseline="0">
                <a:solidFill>
                  <a:srgbClr val="0A30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 SLIDE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0139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191148" y="592669"/>
            <a:ext cx="7682853" cy="515055"/>
          </a:xfrm>
        </p:spPr>
        <p:txBody>
          <a:bodyPr anchor="t">
            <a:normAutofit/>
          </a:bodyPr>
          <a:lstStyle>
            <a:lvl1pPr algn="l">
              <a:defRPr sz="3200" b="1" cap="all" baseline="0">
                <a:solidFill>
                  <a:srgbClr val="0A30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 SLIDE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8130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9E8D4-D652-4536-867C-76E8D320E6F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10/02/2020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C62E-62AA-4C42-BDC7-88A0F6711D9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1886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9601" y="2100012"/>
            <a:ext cx="8570993" cy="1258788"/>
          </a:xfrm>
        </p:spPr>
        <p:txBody>
          <a:bodyPr anchor="b">
            <a:normAutofit/>
          </a:bodyPr>
          <a:lstStyle>
            <a:lvl1pPr algn="ctr">
              <a:defRPr sz="5400" b="1" cap="all" baseline="0">
                <a:solidFill>
                  <a:srgbClr val="0A30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 PPT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29259" y="3622676"/>
            <a:ext cx="8570148" cy="790575"/>
          </a:xfrm>
        </p:spPr>
        <p:txBody>
          <a:bodyPr>
            <a:normAutofit/>
          </a:bodyPr>
          <a:lstStyle>
            <a:lvl1pPr marL="0" indent="0" algn="ctr">
              <a:buNone/>
              <a:defRPr sz="4267" baseline="0">
                <a:solidFill>
                  <a:srgbClr val="81B7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fr-FR" dirty="0" smtClean="0"/>
              <a:t>Sous-titre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531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7557" y="1234722"/>
            <a:ext cx="8730074" cy="3520723"/>
          </a:xfrm>
        </p:spPr>
        <p:txBody>
          <a:bodyPr/>
          <a:lstStyle>
            <a:lvl1pPr marL="304792" indent="-304792">
              <a:buClr>
                <a:srgbClr val="81B719"/>
              </a:buClr>
              <a:buFont typeface="Wingdings" panose="05000000000000000000" pitchFamily="2" charset="2"/>
              <a:buChar char="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377" indent="-304792">
              <a:buClr>
                <a:srgbClr val="81B719"/>
              </a:buClr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>
              <a:buClr>
                <a:srgbClr val="81B719"/>
              </a:buClr>
              <a:buFont typeface="Arial" panose="020B0604020202020204" pitchFamily="34" charset="0"/>
              <a:buChar char="-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547" indent="-304792">
              <a:buClr>
                <a:srgbClr val="81B719"/>
              </a:buClr>
              <a:buFont typeface="Wingdings" panose="05000000000000000000" pitchFamily="2" charset="2"/>
              <a:buChar char="ü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131" indent="-304792">
              <a:buClr>
                <a:srgbClr val="81B719"/>
              </a:buClr>
              <a:buFont typeface="Wingdings" panose="05000000000000000000" pitchFamily="2" charset="2"/>
              <a:buChar char="v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78741" y="4842934"/>
            <a:ext cx="8758297" cy="166511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RAPPEL TITRE PRINCIPAL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191148" y="592669"/>
            <a:ext cx="7645223" cy="515055"/>
          </a:xfrm>
        </p:spPr>
        <p:txBody>
          <a:bodyPr anchor="t">
            <a:normAutofit/>
          </a:bodyPr>
          <a:lstStyle>
            <a:lvl1pPr algn="l">
              <a:defRPr sz="3200" b="1" cap="all" baseline="0">
                <a:solidFill>
                  <a:srgbClr val="0A30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 SLIDE</a:t>
            </a:r>
            <a:endParaRPr lang="fr-FR" dirty="0"/>
          </a:p>
        </p:txBody>
      </p:sp>
      <p:grpSp>
        <p:nvGrpSpPr>
          <p:cNvPr id="2" name="Groupe 1"/>
          <p:cNvGrpSpPr/>
          <p:nvPr userDrawn="1"/>
        </p:nvGrpSpPr>
        <p:grpSpPr>
          <a:xfrm>
            <a:off x="178741" y="4755445"/>
            <a:ext cx="896807" cy="299335"/>
            <a:chOff x="3602844" y="4089503"/>
            <a:chExt cx="2038350" cy="714376"/>
          </a:xfrm>
        </p:grpSpPr>
        <p:pic>
          <p:nvPicPr>
            <p:cNvPr id="6" name="Picture 2" descr="Préfecture Nord Pas de Calais - Picardie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844" y="4089504"/>
              <a:ext cx="552450" cy="71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Région Hauts-de-France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6744" y="4089503"/>
              <a:ext cx="1314450" cy="71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696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3888" y="1284112"/>
            <a:ext cx="7886700" cy="642056"/>
          </a:xfrm>
        </p:spPr>
        <p:txBody>
          <a:bodyPr anchor="t">
            <a:normAutofit/>
          </a:bodyPr>
          <a:lstStyle>
            <a:lvl1pPr algn="ctr">
              <a:defRPr sz="5333" b="1" cap="all" baseline="0">
                <a:solidFill>
                  <a:srgbClr val="0A30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 SOUS PARTIE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23888" y="1996724"/>
            <a:ext cx="7886700" cy="670278"/>
          </a:xfrm>
        </p:spPr>
        <p:txBody>
          <a:bodyPr/>
          <a:lstStyle>
            <a:lvl1pPr marL="0" indent="0" algn="ctr">
              <a:buNone/>
              <a:defRPr sz="3200" baseline="0">
                <a:solidFill>
                  <a:srgbClr val="81B719"/>
                </a:solidFill>
                <a:latin typeface="Arial"/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Sous-titre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90505" y="3985689"/>
            <a:ext cx="962988" cy="94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61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8148" y="1262945"/>
            <a:ext cx="4307652" cy="3500262"/>
          </a:xfrm>
        </p:spPr>
        <p:txBody>
          <a:bodyPr/>
          <a:lstStyle>
            <a:lvl1pPr marL="304792" indent="-304792">
              <a:buClr>
                <a:srgbClr val="81B719"/>
              </a:buClr>
              <a:buFont typeface="Wingdings" panose="05000000000000000000" pitchFamily="2" charset="2"/>
              <a:buChar char=""/>
              <a:defRPr>
                <a:latin typeface="Arial"/>
              </a:defRPr>
            </a:lvl1pPr>
            <a:lvl2pPr marL="914377" indent="-304792">
              <a:buClr>
                <a:srgbClr val="81B719"/>
              </a:buClr>
              <a:buFont typeface="Courier New" panose="02070309020205020404" pitchFamily="49" charset="0"/>
              <a:buChar char="o"/>
              <a:defRPr/>
            </a:lvl2pPr>
            <a:lvl3pPr marL="1523962" indent="-304792">
              <a:buClr>
                <a:srgbClr val="81B719"/>
              </a:buClr>
              <a:buFont typeface="Calibri" panose="020F0502020204030204" pitchFamily="34" charset="0"/>
              <a:buChar char="-"/>
              <a:defRPr/>
            </a:lvl3pPr>
            <a:lvl4pPr marL="2133547" indent="-304792">
              <a:buClr>
                <a:srgbClr val="81B719"/>
              </a:buClr>
              <a:buFont typeface="Wingdings" panose="05000000000000000000" pitchFamily="2" charset="2"/>
              <a:buChar char="ü"/>
              <a:defRPr/>
            </a:lvl4pPr>
            <a:lvl5pPr marL="2743131" indent="-304792">
              <a:buClr>
                <a:srgbClr val="81B719"/>
              </a:buClr>
              <a:buFont typeface="Wingdings" panose="05000000000000000000" pitchFamily="2" charset="2"/>
              <a:buChar char="v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1" y="1270000"/>
            <a:ext cx="4326467" cy="3500261"/>
          </a:xfrm>
        </p:spPr>
        <p:txBody>
          <a:bodyPr/>
          <a:lstStyle>
            <a:lvl1pPr marL="304792" indent="-304792">
              <a:buClr>
                <a:srgbClr val="81B719"/>
              </a:buClr>
              <a:buFont typeface="Wingdings" panose="05000000000000000000" pitchFamily="2" charset="2"/>
              <a:buChar char=""/>
              <a:defRPr/>
            </a:lvl1pPr>
            <a:lvl2pPr marL="914377" indent="-304792">
              <a:buClr>
                <a:srgbClr val="81B719"/>
              </a:buClr>
              <a:buFont typeface="Courier New" panose="02070309020205020404" pitchFamily="49" charset="0"/>
              <a:buChar char="o"/>
              <a:defRPr/>
            </a:lvl2pPr>
            <a:lvl3pPr marL="1523962" indent="-304792">
              <a:buClr>
                <a:srgbClr val="81B719"/>
              </a:buClr>
              <a:buFont typeface="Calibri" panose="020F0502020204030204" pitchFamily="34" charset="0"/>
              <a:buChar char="-"/>
              <a:defRPr/>
            </a:lvl3pPr>
            <a:lvl4pPr marL="2133547" indent="-304792">
              <a:buClr>
                <a:srgbClr val="81B719"/>
              </a:buClr>
              <a:buFont typeface="Wingdings" panose="05000000000000000000" pitchFamily="2" charset="2"/>
              <a:buChar char="ü"/>
              <a:defRPr/>
            </a:lvl4pPr>
            <a:lvl5pPr marL="2743131" indent="-304792">
              <a:buClr>
                <a:srgbClr val="81B719"/>
              </a:buClr>
              <a:buFont typeface="Wingdings" panose="05000000000000000000" pitchFamily="2" charset="2"/>
              <a:buChar char="v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78741" y="4842934"/>
            <a:ext cx="8795927" cy="173567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RAPPEL TITRE PRINCIPAL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191148" y="592669"/>
            <a:ext cx="7682853" cy="515055"/>
          </a:xfrm>
        </p:spPr>
        <p:txBody>
          <a:bodyPr anchor="t">
            <a:normAutofit/>
          </a:bodyPr>
          <a:lstStyle>
            <a:lvl1pPr algn="l">
              <a:defRPr sz="3200" b="1" cap="all" baseline="0">
                <a:solidFill>
                  <a:srgbClr val="0A30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 SLIDE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678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191148" y="592669"/>
            <a:ext cx="7682853" cy="515055"/>
          </a:xfrm>
        </p:spPr>
        <p:txBody>
          <a:bodyPr anchor="t">
            <a:normAutofit/>
          </a:bodyPr>
          <a:lstStyle>
            <a:lvl1pPr algn="l">
              <a:defRPr sz="3200" b="1" cap="all" baseline="0">
                <a:solidFill>
                  <a:srgbClr val="0A30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 SLIDE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8414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8148" y="1262945"/>
            <a:ext cx="4307652" cy="3500262"/>
          </a:xfrm>
        </p:spPr>
        <p:txBody>
          <a:bodyPr/>
          <a:lstStyle>
            <a:lvl1pPr marL="304792" indent="-304792">
              <a:buClr>
                <a:srgbClr val="81B719"/>
              </a:buClr>
              <a:buFont typeface="Wingdings" panose="05000000000000000000" pitchFamily="2" charset="2"/>
              <a:buChar char=""/>
              <a:defRPr>
                <a:latin typeface="Arial"/>
              </a:defRPr>
            </a:lvl1pPr>
            <a:lvl2pPr marL="914377" indent="-304792">
              <a:buClr>
                <a:srgbClr val="81B719"/>
              </a:buClr>
              <a:buFont typeface="Courier New" panose="02070309020205020404" pitchFamily="49" charset="0"/>
              <a:buChar char="o"/>
              <a:defRPr/>
            </a:lvl2pPr>
            <a:lvl3pPr marL="1523962" indent="-304792">
              <a:buClr>
                <a:srgbClr val="81B719"/>
              </a:buClr>
              <a:buFont typeface="Calibri" panose="020F0502020204030204" pitchFamily="34" charset="0"/>
              <a:buChar char="-"/>
              <a:defRPr/>
            </a:lvl3pPr>
            <a:lvl4pPr marL="2133547" indent="-304792">
              <a:buClr>
                <a:srgbClr val="81B719"/>
              </a:buClr>
              <a:buFont typeface="Wingdings" panose="05000000000000000000" pitchFamily="2" charset="2"/>
              <a:buChar char="ü"/>
              <a:defRPr/>
            </a:lvl4pPr>
            <a:lvl5pPr marL="2743131" indent="-304792">
              <a:buClr>
                <a:srgbClr val="81B719"/>
              </a:buClr>
              <a:buFont typeface="Wingdings" panose="05000000000000000000" pitchFamily="2" charset="2"/>
              <a:buChar char="v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1" y="1270000"/>
            <a:ext cx="4326467" cy="3500261"/>
          </a:xfrm>
        </p:spPr>
        <p:txBody>
          <a:bodyPr/>
          <a:lstStyle>
            <a:lvl1pPr marL="304792" indent="-304792">
              <a:buClr>
                <a:srgbClr val="81B719"/>
              </a:buClr>
              <a:buFont typeface="Wingdings" panose="05000000000000000000" pitchFamily="2" charset="2"/>
              <a:buChar char=""/>
              <a:defRPr/>
            </a:lvl1pPr>
            <a:lvl2pPr marL="914377" indent="-304792">
              <a:buClr>
                <a:srgbClr val="81B719"/>
              </a:buClr>
              <a:buFont typeface="Courier New" panose="02070309020205020404" pitchFamily="49" charset="0"/>
              <a:buChar char="o"/>
              <a:defRPr/>
            </a:lvl2pPr>
            <a:lvl3pPr marL="1523962" indent="-304792">
              <a:buClr>
                <a:srgbClr val="81B719"/>
              </a:buClr>
              <a:buFont typeface="Calibri" panose="020F0502020204030204" pitchFamily="34" charset="0"/>
              <a:buChar char="-"/>
              <a:defRPr/>
            </a:lvl3pPr>
            <a:lvl4pPr marL="2133547" indent="-304792">
              <a:buClr>
                <a:srgbClr val="81B719"/>
              </a:buClr>
              <a:buFont typeface="Wingdings" panose="05000000000000000000" pitchFamily="2" charset="2"/>
              <a:buChar char="ü"/>
              <a:defRPr/>
            </a:lvl4pPr>
            <a:lvl5pPr marL="2743131" indent="-304792">
              <a:buClr>
                <a:srgbClr val="81B719"/>
              </a:buClr>
              <a:buFont typeface="Wingdings" panose="05000000000000000000" pitchFamily="2" charset="2"/>
              <a:buChar char="v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78741" y="4842934"/>
            <a:ext cx="8795927" cy="173567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RAPPEL TITRE PRINCIPAL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191148" y="592669"/>
            <a:ext cx="7682853" cy="515055"/>
          </a:xfrm>
        </p:spPr>
        <p:txBody>
          <a:bodyPr anchor="t">
            <a:normAutofit/>
          </a:bodyPr>
          <a:lstStyle>
            <a:lvl1pPr algn="l">
              <a:defRPr sz="3200" b="1" cap="all" baseline="0">
                <a:solidFill>
                  <a:srgbClr val="0A30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 SLIDE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165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9E8D4-D652-4536-867C-76E8D320E6F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10/02/2020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C62E-62AA-4C42-BDC7-88A0F6711D9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917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191148" y="592669"/>
            <a:ext cx="7682853" cy="515055"/>
          </a:xfrm>
        </p:spPr>
        <p:txBody>
          <a:bodyPr anchor="t">
            <a:normAutofit/>
          </a:bodyPr>
          <a:lstStyle>
            <a:lvl1pPr algn="l">
              <a:defRPr sz="3200" b="1" cap="all" baseline="0">
                <a:solidFill>
                  <a:srgbClr val="0A30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 SLIDE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7696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9601" y="2100012"/>
            <a:ext cx="8570993" cy="1258788"/>
          </a:xfrm>
        </p:spPr>
        <p:txBody>
          <a:bodyPr anchor="b">
            <a:normAutofit/>
          </a:bodyPr>
          <a:lstStyle>
            <a:lvl1pPr algn="ctr">
              <a:defRPr sz="5400" b="1" cap="all" baseline="0">
                <a:solidFill>
                  <a:srgbClr val="0A30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 PPT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29259" y="3622676"/>
            <a:ext cx="8570148" cy="790575"/>
          </a:xfrm>
        </p:spPr>
        <p:txBody>
          <a:bodyPr>
            <a:normAutofit/>
          </a:bodyPr>
          <a:lstStyle>
            <a:lvl1pPr marL="0" indent="0" algn="ctr">
              <a:buNone/>
              <a:defRPr sz="4267" baseline="0">
                <a:solidFill>
                  <a:srgbClr val="81B7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fr-FR" dirty="0" smtClean="0"/>
              <a:t>Sous-titre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435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7557" y="1234722"/>
            <a:ext cx="8730074" cy="3520723"/>
          </a:xfrm>
        </p:spPr>
        <p:txBody>
          <a:bodyPr/>
          <a:lstStyle>
            <a:lvl1pPr marL="304792" indent="-304792">
              <a:buClr>
                <a:srgbClr val="81B719"/>
              </a:buClr>
              <a:buFont typeface="Wingdings" panose="05000000000000000000" pitchFamily="2" charset="2"/>
              <a:buChar char="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377" indent="-304792">
              <a:buClr>
                <a:srgbClr val="81B719"/>
              </a:buClr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>
              <a:buClr>
                <a:srgbClr val="81B719"/>
              </a:buClr>
              <a:buFont typeface="Arial" panose="020B0604020202020204" pitchFamily="34" charset="0"/>
              <a:buChar char="-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547" indent="-304792">
              <a:buClr>
                <a:srgbClr val="81B719"/>
              </a:buClr>
              <a:buFont typeface="Wingdings" panose="05000000000000000000" pitchFamily="2" charset="2"/>
              <a:buChar char="ü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131" indent="-304792">
              <a:buClr>
                <a:srgbClr val="81B719"/>
              </a:buClr>
              <a:buFont typeface="Wingdings" panose="05000000000000000000" pitchFamily="2" charset="2"/>
              <a:buChar char="v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78741" y="4842934"/>
            <a:ext cx="8758297" cy="166511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RAPPEL TITRE PRINCIPAL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191148" y="592669"/>
            <a:ext cx="7645223" cy="515055"/>
          </a:xfrm>
        </p:spPr>
        <p:txBody>
          <a:bodyPr anchor="t">
            <a:normAutofit/>
          </a:bodyPr>
          <a:lstStyle>
            <a:lvl1pPr algn="l">
              <a:defRPr sz="3200" b="1" cap="all" baseline="0">
                <a:solidFill>
                  <a:srgbClr val="0A30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 SLIDE</a:t>
            </a:r>
            <a:endParaRPr lang="fr-FR" dirty="0"/>
          </a:p>
        </p:txBody>
      </p:sp>
      <p:grpSp>
        <p:nvGrpSpPr>
          <p:cNvPr id="2" name="Groupe 1"/>
          <p:cNvGrpSpPr/>
          <p:nvPr userDrawn="1"/>
        </p:nvGrpSpPr>
        <p:grpSpPr>
          <a:xfrm>
            <a:off x="178741" y="4755445"/>
            <a:ext cx="896807" cy="299335"/>
            <a:chOff x="3602844" y="4089503"/>
            <a:chExt cx="2038350" cy="714376"/>
          </a:xfrm>
        </p:grpSpPr>
        <p:pic>
          <p:nvPicPr>
            <p:cNvPr id="6" name="Picture 2" descr="Préfecture Nord Pas de Calais - Picardie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844" y="4089504"/>
              <a:ext cx="552450" cy="71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Région Hauts-de-France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6744" y="4089503"/>
              <a:ext cx="1314450" cy="71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619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3888" y="1284112"/>
            <a:ext cx="7886700" cy="642056"/>
          </a:xfrm>
        </p:spPr>
        <p:txBody>
          <a:bodyPr anchor="t">
            <a:normAutofit/>
          </a:bodyPr>
          <a:lstStyle>
            <a:lvl1pPr algn="ctr">
              <a:defRPr sz="5333" b="1" cap="all" baseline="0">
                <a:solidFill>
                  <a:srgbClr val="0A30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 SOUS PARTIE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23888" y="1996724"/>
            <a:ext cx="7886700" cy="670278"/>
          </a:xfrm>
        </p:spPr>
        <p:txBody>
          <a:bodyPr/>
          <a:lstStyle>
            <a:lvl1pPr marL="0" indent="0" algn="ctr">
              <a:buNone/>
              <a:defRPr sz="3200" baseline="0">
                <a:solidFill>
                  <a:srgbClr val="81B719"/>
                </a:solidFill>
                <a:latin typeface="Arial"/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Sous-titre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505" y="3985689"/>
            <a:ext cx="962988" cy="94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24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8148" y="1262945"/>
            <a:ext cx="4307652" cy="3500262"/>
          </a:xfrm>
        </p:spPr>
        <p:txBody>
          <a:bodyPr/>
          <a:lstStyle>
            <a:lvl1pPr marL="304792" indent="-304792">
              <a:buClr>
                <a:srgbClr val="81B719"/>
              </a:buClr>
              <a:buFont typeface="Wingdings" panose="05000000000000000000" pitchFamily="2" charset="2"/>
              <a:buChar char=""/>
              <a:defRPr>
                <a:latin typeface="Arial"/>
              </a:defRPr>
            </a:lvl1pPr>
            <a:lvl2pPr marL="914377" indent="-304792">
              <a:buClr>
                <a:srgbClr val="81B719"/>
              </a:buClr>
              <a:buFont typeface="Courier New" panose="02070309020205020404" pitchFamily="49" charset="0"/>
              <a:buChar char="o"/>
              <a:defRPr/>
            </a:lvl2pPr>
            <a:lvl3pPr marL="1523962" indent="-304792">
              <a:buClr>
                <a:srgbClr val="81B719"/>
              </a:buClr>
              <a:buFont typeface="Calibri" panose="020F0502020204030204" pitchFamily="34" charset="0"/>
              <a:buChar char="-"/>
              <a:defRPr/>
            </a:lvl3pPr>
            <a:lvl4pPr marL="2133547" indent="-304792">
              <a:buClr>
                <a:srgbClr val="81B719"/>
              </a:buClr>
              <a:buFont typeface="Wingdings" panose="05000000000000000000" pitchFamily="2" charset="2"/>
              <a:buChar char="ü"/>
              <a:defRPr/>
            </a:lvl4pPr>
            <a:lvl5pPr marL="2743131" indent="-304792">
              <a:buClr>
                <a:srgbClr val="81B719"/>
              </a:buClr>
              <a:buFont typeface="Wingdings" panose="05000000000000000000" pitchFamily="2" charset="2"/>
              <a:buChar char="v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1" y="1270000"/>
            <a:ext cx="4326467" cy="3500261"/>
          </a:xfrm>
        </p:spPr>
        <p:txBody>
          <a:bodyPr/>
          <a:lstStyle>
            <a:lvl1pPr marL="304792" indent="-304792">
              <a:buClr>
                <a:srgbClr val="81B719"/>
              </a:buClr>
              <a:buFont typeface="Wingdings" panose="05000000000000000000" pitchFamily="2" charset="2"/>
              <a:buChar char=""/>
              <a:defRPr/>
            </a:lvl1pPr>
            <a:lvl2pPr marL="914377" indent="-304792">
              <a:buClr>
                <a:srgbClr val="81B719"/>
              </a:buClr>
              <a:buFont typeface="Courier New" panose="02070309020205020404" pitchFamily="49" charset="0"/>
              <a:buChar char="o"/>
              <a:defRPr/>
            </a:lvl2pPr>
            <a:lvl3pPr marL="1523962" indent="-304792">
              <a:buClr>
                <a:srgbClr val="81B719"/>
              </a:buClr>
              <a:buFont typeface="Calibri" panose="020F0502020204030204" pitchFamily="34" charset="0"/>
              <a:buChar char="-"/>
              <a:defRPr/>
            </a:lvl3pPr>
            <a:lvl4pPr marL="2133547" indent="-304792">
              <a:buClr>
                <a:srgbClr val="81B719"/>
              </a:buClr>
              <a:buFont typeface="Wingdings" panose="05000000000000000000" pitchFamily="2" charset="2"/>
              <a:buChar char="ü"/>
              <a:defRPr/>
            </a:lvl4pPr>
            <a:lvl5pPr marL="2743131" indent="-304792">
              <a:buClr>
                <a:srgbClr val="81B719"/>
              </a:buClr>
              <a:buFont typeface="Wingdings" panose="05000000000000000000" pitchFamily="2" charset="2"/>
              <a:buChar char="v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78741" y="4842934"/>
            <a:ext cx="8795927" cy="173567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RAPPEL TITRE PRINCIPAL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191148" y="592669"/>
            <a:ext cx="7682853" cy="515055"/>
          </a:xfrm>
        </p:spPr>
        <p:txBody>
          <a:bodyPr anchor="t">
            <a:normAutofit/>
          </a:bodyPr>
          <a:lstStyle>
            <a:lvl1pPr algn="l">
              <a:defRPr sz="3200" b="1" cap="all" baseline="0">
                <a:solidFill>
                  <a:srgbClr val="0A30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 SLIDE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6411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3990E-08B4-4197-B787-B650FB9932D5}" type="datetimeFigureOut">
              <a:rPr lang="fr-FR" smtClean="0"/>
              <a:t>10/02/2020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4726E-BC45-40B3-9A4F-3E86F9E5B3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34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3990E-08B4-4197-B787-B650FB9932D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10/02/2020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4726E-BC45-40B3-9A4F-3E86F9E5B38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48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3990E-08B4-4197-B787-B650FB9932D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10/02/2020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4726E-BC45-40B3-9A4F-3E86F9E5B38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81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3990E-08B4-4197-B787-B650FB9932D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10/02/2020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4726E-BC45-40B3-9A4F-3E86F9E5B38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1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3990E-08B4-4197-B787-B650FB9932D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10/02/2020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4726E-BC45-40B3-9A4F-3E86F9E5B38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95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3990E-08B4-4197-B787-B650FB9932D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10/02/2020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4726E-BC45-40B3-9A4F-3E86F9E5B38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074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3990E-08B4-4197-B787-B650FB9932D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10/02/2020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4726E-BC45-40B3-9A4F-3E86F9E5B38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6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eo2france.fr/" TargetMode="External"/><Relationship Id="rId4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92409" y="3719384"/>
            <a:ext cx="6927103" cy="1424116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600" dirty="0" smtClean="0"/>
              <a:t>Le portail s’opérationnalise avec de nouvelles fonctionnalités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600" dirty="0" smtClean="0"/>
              <a:t>Actualité des données : OSM, orthophoto, cadastre…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600" dirty="0" smtClean="0"/>
              <a:t>Le groupe-projet RDE</a:t>
            </a:r>
            <a:endParaRPr lang="fr-FR" sz="1600" dirty="0"/>
          </a:p>
        </p:txBody>
      </p:sp>
      <p:pic>
        <p:nvPicPr>
          <p:cNvPr id="12" name="Image 11" descr="Logo Région HDF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410" y="235186"/>
            <a:ext cx="1042330" cy="101468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32" y="235186"/>
            <a:ext cx="788675" cy="1014687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309601" y="2100012"/>
            <a:ext cx="8570993" cy="90268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RDE 2020</a:t>
            </a:r>
            <a:br>
              <a:rPr lang="fr-FR" sz="2800" dirty="0" smtClean="0"/>
            </a:br>
            <a:r>
              <a:rPr lang="fr-FR" sz="2800" dirty="0" err="1" smtClean="0"/>
              <a:t>PoinT</a:t>
            </a:r>
            <a:r>
              <a:rPr lang="fr-FR" sz="2800" dirty="0" smtClean="0"/>
              <a:t> </a:t>
            </a:r>
            <a:r>
              <a:rPr lang="fr-FR" sz="2800" dirty="0" err="1" smtClean="0"/>
              <a:t>suR</a:t>
            </a:r>
            <a:r>
              <a:rPr lang="fr-FR" sz="2800" dirty="0" smtClean="0"/>
              <a:t> GEO2FRANCE</a:t>
            </a:r>
            <a:endParaRPr lang="fr-FR" sz="28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3766" y="313152"/>
            <a:ext cx="1146464" cy="93880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6591" y="325090"/>
            <a:ext cx="1352322" cy="93880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20"/>
          <a:stretch/>
        </p:blipFill>
        <p:spPr>
          <a:xfrm>
            <a:off x="6155275" y="79755"/>
            <a:ext cx="2725320" cy="138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3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27014" y="1018478"/>
            <a:ext cx="8780754" cy="36129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r-FR" sz="2000" b="1" dirty="0" smtClean="0">
                <a:solidFill>
                  <a:srgbClr val="95C11F"/>
                </a:solidFill>
              </a:rPr>
              <a:t>Des </a:t>
            </a:r>
            <a:r>
              <a:rPr lang="fr-FR" sz="2000" b="1" dirty="0">
                <a:solidFill>
                  <a:srgbClr val="95C11F"/>
                </a:solidFill>
              </a:rPr>
              <a:t>animateurs </a:t>
            </a:r>
            <a:r>
              <a:rPr lang="fr-FR" sz="2000" b="1" dirty="0" smtClean="0">
                <a:solidFill>
                  <a:srgbClr val="95C11F"/>
                </a:solidFill>
              </a:rPr>
              <a:t>délégués pour les </a:t>
            </a:r>
            <a:r>
              <a:rPr lang="fr-FR" sz="2000" b="1" dirty="0">
                <a:solidFill>
                  <a:srgbClr val="95C11F"/>
                </a:solidFill>
              </a:rPr>
              <a:t>groupes-projets : </a:t>
            </a:r>
            <a:endParaRPr lang="fr-FR" sz="2000" b="1" dirty="0" smtClean="0">
              <a:solidFill>
                <a:srgbClr val="95C11F"/>
              </a:solidFill>
            </a:endParaRPr>
          </a:p>
          <a:p>
            <a:pPr lvl="1"/>
            <a:r>
              <a:rPr lang="fr-FR" sz="1600" dirty="0" smtClean="0"/>
              <a:t>Des animateurs issus des écosystèmes existants : opérateurs, acteurs locaux,…</a:t>
            </a:r>
          </a:p>
          <a:p>
            <a:pPr lvl="1"/>
            <a:r>
              <a:rPr lang="fr-FR" sz="1600" dirty="0" smtClean="0"/>
              <a:t>Le portail vient outiller ces écosystèmes pour une meilleure coordination</a:t>
            </a:r>
          </a:p>
          <a:p>
            <a:pPr lvl="1"/>
            <a:r>
              <a:rPr lang="fr-FR" sz="1600" dirty="0" smtClean="0"/>
              <a:t>Des « portails projets » dans le « portail plateforme »</a:t>
            </a:r>
            <a:endParaRPr lang="fr-FR" sz="1600" dirty="0"/>
          </a:p>
          <a:p>
            <a:r>
              <a:rPr lang="fr-FR" sz="2000" b="1" dirty="0" smtClean="0">
                <a:solidFill>
                  <a:srgbClr val="95C11F"/>
                </a:solidFill>
              </a:rPr>
              <a:t>Des outils de pilotage pour </a:t>
            </a:r>
            <a:r>
              <a:rPr lang="fr-FR" sz="2000" b="1" dirty="0">
                <a:solidFill>
                  <a:srgbClr val="95C11F"/>
                </a:solidFill>
              </a:rPr>
              <a:t>les animateurs délégués</a:t>
            </a:r>
            <a:endParaRPr lang="fr-FR" sz="2000" b="1" dirty="0" smtClean="0">
              <a:solidFill>
                <a:srgbClr val="95C11F"/>
              </a:solidFill>
            </a:endParaRPr>
          </a:p>
          <a:p>
            <a:pPr lvl="1"/>
            <a:r>
              <a:rPr lang="fr-FR" sz="1600" dirty="0" smtClean="0"/>
              <a:t>Gestion </a:t>
            </a:r>
            <a:r>
              <a:rPr lang="fr-FR" sz="1600" dirty="0"/>
              <a:t>des </a:t>
            </a:r>
            <a:r>
              <a:rPr lang="fr-FR" sz="1600" dirty="0" smtClean="0"/>
              <a:t>membres du groupe (adhésions, e-mails collectifs…)</a:t>
            </a:r>
            <a:endParaRPr lang="fr-FR" sz="1600" dirty="0"/>
          </a:p>
          <a:p>
            <a:pPr lvl="1"/>
            <a:r>
              <a:rPr lang="fr-FR" sz="1600" dirty="0"/>
              <a:t>Gestion éditoriale des pages du </a:t>
            </a:r>
            <a:r>
              <a:rPr lang="fr-FR" sz="1600" dirty="0" smtClean="0"/>
              <a:t>groupe (agenda, actualités, liens utiles…)</a:t>
            </a:r>
            <a:endParaRPr lang="fr-FR" sz="1600" dirty="0"/>
          </a:p>
          <a:p>
            <a:pPr lvl="1"/>
            <a:r>
              <a:rPr lang="fr-FR" sz="1600" dirty="0" smtClean="0"/>
              <a:t>Partage </a:t>
            </a:r>
            <a:r>
              <a:rPr lang="fr-FR" sz="1600" dirty="0"/>
              <a:t>et coproduction de données </a:t>
            </a:r>
            <a:r>
              <a:rPr lang="fr-FR" sz="1600" dirty="0" smtClean="0"/>
              <a:t>&amp; documents</a:t>
            </a:r>
          </a:p>
          <a:p>
            <a:pPr lvl="1"/>
            <a:r>
              <a:rPr lang="fr-FR" sz="1600" dirty="0" smtClean="0"/>
              <a:t>Gestion des droits d’accès pour tous ces éléments </a:t>
            </a:r>
            <a:r>
              <a:rPr lang="fr-FR" sz="1600" dirty="0"/>
              <a:t>(</a:t>
            </a:r>
            <a:r>
              <a:rPr lang="fr-FR" sz="1600" dirty="0" smtClean="0"/>
              <a:t>publics </a:t>
            </a:r>
            <a:r>
              <a:rPr lang="fr-FR" sz="1600" dirty="0"/>
              <a:t>ou </a:t>
            </a:r>
            <a:r>
              <a:rPr lang="fr-FR" sz="1600" dirty="0" smtClean="0"/>
              <a:t>réservés </a:t>
            </a:r>
            <a:r>
              <a:rPr lang="fr-FR" sz="1600" dirty="0"/>
              <a:t>au groupe</a:t>
            </a:r>
            <a:r>
              <a:rPr lang="fr-FR" sz="1600" dirty="0" smtClean="0"/>
              <a:t>)</a:t>
            </a:r>
          </a:p>
          <a:p>
            <a:pPr lvl="1"/>
            <a:r>
              <a:rPr lang="fr-FR" sz="1600" dirty="0" smtClean="0"/>
              <a:t>Gestion des droits pour les données géographiques (thématiques et territoriales)</a:t>
            </a:r>
            <a:endParaRPr lang="fr-FR" sz="1600" dirty="0"/>
          </a:p>
          <a:p>
            <a:pPr lvl="1"/>
            <a:r>
              <a:rPr lang="fr-FR" sz="1600" dirty="0" smtClean="0"/>
              <a:t>… </a:t>
            </a:r>
            <a:r>
              <a:rPr lang="fr-FR" sz="1600" dirty="0"/>
              <a:t>et vos autres </a:t>
            </a:r>
            <a:r>
              <a:rPr lang="fr-FR" sz="1600" dirty="0" smtClean="0"/>
              <a:t>besoins à venir !</a:t>
            </a:r>
          </a:p>
          <a:p>
            <a:pPr lvl="1"/>
            <a:endParaRPr lang="fr-FR" sz="1600" dirty="0">
              <a:sym typeface="Wingdings" panose="05000000000000000000" pitchFamily="2" charset="2"/>
            </a:endParaRPr>
          </a:p>
          <a:p>
            <a:pPr lvl="1"/>
            <a:endParaRPr lang="fr-FR" sz="1600" dirty="0"/>
          </a:p>
          <a:p>
            <a:endParaRPr lang="fr-FR" sz="2000" dirty="0"/>
          </a:p>
        </p:txBody>
      </p:sp>
      <p:sp>
        <p:nvSpPr>
          <p:cNvPr id="9" name="Titre 4"/>
          <p:cNvSpPr txBox="1">
            <a:spLocks/>
          </p:cNvSpPr>
          <p:nvPr/>
        </p:nvSpPr>
        <p:spPr>
          <a:xfrm>
            <a:off x="178741" y="334957"/>
            <a:ext cx="8829027" cy="5150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rgbClr val="0A308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400" dirty="0">
                <a:solidFill>
                  <a:srgbClr val="0F4496"/>
                </a:solidFill>
              </a:rPr>
              <a:t>Des espaces pour animer une communauté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5460" y="4770319"/>
            <a:ext cx="606796" cy="30056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6249" y="4733125"/>
            <a:ext cx="446192" cy="3653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372" y="4753203"/>
            <a:ext cx="526310" cy="3653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8874" y="4774168"/>
            <a:ext cx="410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dirty="0">
                <a:sym typeface="Wingdings" panose="05000000000000000000" pitchFamily="2" charset="2"/>
                <a:hlinkClick r:id="rId6" action="ppaction://hlinksldjump"/>
              </a:rPr>
              <a:t>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827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27014" y="1018478"/>
            <a:ext cx="8780754" cy="36129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r-FR" sz="2000" b="1" dirty="0" smtClean="0">
                <a:solidFill>
                  <a:srgbClr val="95C11F"/>
                </a:solidFill>
              </a:rPr>
              <a:t>Des outils interopérables : </a:t>
            </a:r>
          </a:p>
          <a:p>
            <a:pPr lvl="1"/>
            <a:r>
              <a:rPr lang="fr-FR" sz="1200" dirty="0" smtClean="0"/>
              <a:t>Visionneuse </a:t>
            </a:r>
            <a:r>
              <a:rPr lang="fr-FR" sz="1200" dirty="0"/>
              <a:t>ergonomique </a:t>
            </a:r>
            <a:r>
              <a:rPr lang="fr-FR" sz="1200" dirty="0" smtClean="0"/>
              <a:t>et adapté aux nouveaux usages (responsive design)</a:t>
            </a:r>
          </a:p>
          <a:p>
            <a:endParaRPr lang="fr-FR" sz="1600" dirty="0"/>
          </a:p>
          <a:p>
            <a:pPr lvl="1"/>
            <a:endParaRPr lang="fr-FR" sz="1600" dirty="0"/>
          </a:p>
          <a:p>
            <a:endParaRPr lang="fr-FR" sz="2000" dirty="0"/>
          </a:p>
        </p:txBody>
      </p:sp>
      <p:sp>
        <p:nvSpPr>
          <p:cNvPr id="9" name="Titre 4"/>
          <p:cNvSpPr txBox="1">
            <a:spLocks/>
          </p:cNvSpPr>
          <p:nvPr/>
        </p:nvSpPr>
        <p:spPr>
          <a:xfrm>
            <a:off x="178741" y="334957"/>
            <a:ext cx="8829027" cy="5150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rgbClr val="0A308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400" dirty="0">
                <a:solidFill>
                  <a:srgbClr val="0F4496"/>
                </a:solidFill>
              </a:rPr>
              <a:t>Des espaces pour animer une communauté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5460" y="4770319"/>
            <a:ext cx="606796" cy="30056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6249" y="4733125"/>
            <a:ext cx="446192" cy="3653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372" y="4753203"/>
            <a:ext cx="526310" cy="3653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7314" y="1663779"/>
            <a:ext cx="5272088" cy="32950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34219" y="4774168"/>
            <a:ext cx="410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dirty="0">
                <a:sym typeface="Wingdings" panose="05000000000000000000" pitchFamily="2" charset="2"/>
                <a:hlinkClick r:id="rId7" action="ppaction://hlinksldjump"/>
              </a:rPr>
              <a:t>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258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27014" y="1018478"/>
            <a:ext cx="8780754" cy="36129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r-FR" sz="2000" b="1" dirty="0" smtClean="0">
                <a:solidFill>
                  <a:srgbClr val="95C11F"/>
                </a:solidFill>
              </a:rPr>
              <a:t>Outil de signalement / mise à jour collaborative</a:t>
            </a:r>
          </a:p>
          <a:p>
            <a:pPr lvl="1"/>
            <a:r>
              <a:rPr lang="fr-FR" sz="1600" b="1" dirty="0" smtClean="0">
                <a:solidFill>
                  <a:srgbClr val="2F57BB"/>
                </a:solidFill>
              </a:rPr>
              <a:t>saisie directe</a:t>
            </a:r>
          </a:p>
          <a:p>
            <a:pPr lvl="2"/>
            <a:r>
              <a:rPr lang="fr-FR" sz="1200" b="1" dirty="0" err="1" smtClean="0">
                <a:solidFill>
                  <a:srgbClr val="2F57BB"/>
                </a:solidFill>
              </a:rPr>
              <a:t>crowdsourcing</a:t>
            </a:r>
            <a:r>
              <a:rPr lang="fr-FR" sz="1200" b="1" dirty="0" smtClean="0">
                <a:solidFill>
                  <a:srgbClr val="2F57BB"/>
                </a:solidFill>
              </a:rPr>
              <a:t> </a:t>
            </a:r>
          </a:p>
          <a:p>
            <a:pPr lvl="2"/>
            <a:r>
              <a:rPr lang="fr-FR" sz="1200" b="1" dirty="0" err="1" smtClean="0">
                <a:solidFill>
                  <a:srgbClr val="2F57BB"/>
                </a:solidFill>
              </a:rPr>
              <a:t>community</a:t>
            </a:r>
            <a:r>
              <a:rPr lang="fr-FR" sz="1200" b="1" dirty="0" smtClean="0">
                <a:solidFill>
                  <a:srgbClr val="2F57BB"/>
                </a:solidFill>
              </a:rPr>
              <a:t> </a:t>
            </a:r>
            <a:r>
              <a:rPr lang="fr-FR" sz="1200" b="1" dirty="0" err="1">
                <a:solidFill>
                  <a:srgbClr val="2F57BB"/>
                </a:solidFill>
              </a:rPr>
              <a:t>sourcing</a:t>
            </a:r>
            <a:endParaRPr lang="fr-FR" sz="1200" b="1" dirty="0" smtClean="0">
              <a:solidFill>
                <a:srgbClr val="2F57BB"/>
              </a:solidFill>
            </a:endParaRPr>
          </a:p>
          <a:p>
            <a:pPr lvl="1"/>
            <a:r>
              <a:rPr lang="fr-FR" sz="1600" b="1" dirty="0" smtClean="0">
                <a:solidFill>
                  <a:srgbClr val="2F57BB"/>
                </a:solidFill>
              </a:rPr>
              <a:t>modération possible</a:t>
            </a:r>
          </a:p>
          <a:p>
            <a:pPr lvl="1"/>
            <a:endParaRPr lang="fr-FR" sz="1600" b="1" dirty="0">
              <a:solidFill>
                <a:srgbClr val="2F57BB"/>
              </a:solidFill>
            </a:endParaRPr>
          </a:p>
          <a:p>
            <a:pPr lvl="1"/>
            <a:endParaRPr lang="fr-FR" sz="1600" b="1" dirty="0" smtClean="0">
              <a:solidFill>
                <a:srgbClr val="2F57BB"/>
              </a:solidFill>
            </a:endParaRPr>
          </a:p>
          <a:p>
            <a:pPr lvl="1"/>
            <a:endParaRPr lang="fr-FR" sz="1600" dirty="0" smtClean="0"/>
          </a:p>
          <a:p>
            <a:pPr lvl="1"/>
            <a:endParaRPr lang="fr-FR" sz="1600" dirty="0"/>
          </a:p>
          <a:p>
            <a:endParaRPr lang="fr-FR" sz="2000" dirty="0"/>
          </a:p>
        </p:txBody>
      </p:sp>
      <p:sp>
        <p:nvSpPr>
          <p:cNvPr id="9" name="Titre 4"/>
          <p:cNvSpPr txBox="1">
            <a:spLocks/>
          </p:cNvSpPr>
          <p:nvPr/>
        </p:nvSpPr>
        <p:spPr>
          <a:xfrm>
            <a:off x="178741" y="334957"/>
            <a:ext cx="8829027" cy="5150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rgbClr val="0A308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400" dirty="0">
                <a:solidFill>
                  <a:srgbClr val="0F4496"/>
                </a:solidFill>
              </a:rPr>
              <a:t>Des espaces pour animer une communauté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5460" y="4770319"/>
            <a:ext cx="606796" cy="30056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6249" y="4733125"/>
            <a:ext cx="446192" cy="3653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372" y="4753203"/>
            <a:ext cx="526310" cy="3653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/>
          <a:srcRect l="14680" r="16161"/>
          <a:stretch/>
        </p:blipFill>
        <p:spPr>
          <a:xfrm>
            <a:off x="3391931" y="1460332"/>
            <a:ext cx="4226010" cy="351017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796356" y="4776198"/>
            <a:ext cx="410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dirty="0">
                <a:sym typeface="Wingdings" panose="05000000000000000000" pitchFamily="2" charset="2"/>
                <a:hlinkClick r:id="rId7" action="ppaction://hlinksldjump"/>
              </a:rPr>
              <a:t>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50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1276" y="1037968"/>
            <a:ext cx="8606355" cy="3717477"/>
          </a:xfrm>
        </p:spPr>
        <p:txBody>
          <a:bodyPr>
            <a:normAutofit/>
          </a:bodyPr>
          <a:lstStyle/>
          <a:p>
            <a:pPr marL="304792" lvl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fr-FR" sz="1800" dirty="0" smtClean="0"/>
              <a:t>Février </a:t>
            </a:r>
            <a:r>
              <a:rPr lang="fr-FR" sz="1800" dirty="0"/>
              <a:t>2020: plugin QGIS pour Géo2France</a:t>
            </a:r>
          </a:p>
          <a:p>
            <a:pPr marL="304792" lvl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fr-FR" sz="1800" dirty="0"/>
              <a:t>Mars 2020 : Mise en place de l’outil de signalement participatif.</a:t>
            </a:r>
          </a:p>
          <a:p>
            <a:pPr marL="304792" lvl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fr-FR" sz="1800" dirty="0"/>
              <a:t>Mars 2020 : </a:t>
            </a:r>
            <a:r>
              <a:rPr lang="fr-FR" sz="1800" dirty="0" err="1"/>
              <a:t>Mviewer</a:t>
            </a:r>
            <a:r>
              <a:rPr lang="fr-FR" sz="1800" dirty="0"/>
              <a:t> </a:t>
            </a:r>
            <a:r>
              <a:rPr lang="fr-FR" sz="1800" dirty="0"/>
              <a:t>studio</a:t>
            </a:r>
          </a:p>
          <a:p>
            <a:pPr marL="304792" lvl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fr-FR" sz="1800" dirty="0"/>
              <a:t>Mi 2020 : Visionneuse 3D plus ergonomique compatible tablette et téléphone</a:t>
            </a:r>
          </a:p>
          <a:p>
            <a:pPr marL="304792" lvl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fr-FR" sz="1800" dirty="0"/>
              <a:t>Publication </a:t>
            </a:r>
            <a:r>
              <a:rPr lang="fr-FR" sz="1800" dirty="0"/>
              <a:t>d’indicateurs via </a:t>
            </a:r>
            <a:r>
              <a:rPr lang="fr-FR" sz="1800" dirty="0"/>
              <a:t>TJS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97557" y="418395"/>
            <a:ext cx="7645223" cy="515055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rgbClr val="0070C0"/>
                </a:solidFill>
              </a:rPr>
              <a:t>FONCTIONNALITES A VENIR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72986" y="4755445"/>
            <a:ext cx="410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dirty="0">
                <a:sym typeface="Wingdings" panose="05000000000000000000" pitchFamily="2" charset="2"/>
                <a:hlinkClick r:id="rId2" action="ppaction://hlinksldjump"/>
              </a:rPr>
              <a:t>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001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4"/>
          <p:cNvSpPr txBox="1">
            <a:spLocks/>
          </p:cNvSpPr>
          <p:nvPr/>
        </p:nvSpPr>
        <p:spPr>
          <a:xfrm>
            <a:off x="0" y="218350"/>
            <a:ext cx="9143999" cy="5150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rgbClr val="0A308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 sz="2400" dirty="0">
                <a:solidFill>
                  <a:srgbClr val="0070C0"/>
                </a:solidFill>
              </a:rPr>
              <a:t>Lancement :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>
                <a:solidFill>
                  <a:srgbClr val="0070C0"/>
                </a:solidFill>
              </a:rPr>
              <a:t>GéoDataDays </a:t>
            </a:r>
            <a:r>
              <a:rPr lang="fr-FR" sz="2400" dirty="0">
                <a:solidFill>
                  <a:srgbClr val="0070C0"/>
                </a:solidFill>
              </a:rPr>
              <a:t>le 2 juillet 2019 </a:t>
            </a:r>
            <a:r>
              <a:rPr lang="fr-FR" sz="2400" dirty="0">
                <a:solidFill>
                  <a:srgbClr val="0070C0"/>
                </a:solidFill>
              </a:rPr>
              <a:t>à Arras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5460" y="4770319"/>
            <a:ext cx="606796" cy="30056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73" y="2098723"/>
            <a:ext cx="4062818" cy="2708545"/>
          </a:xfrm>
          <a:prstGeom prst="rect">
            <a:avLst/>
          </a:prstGeom>
        </p:spPr>
      </p:pic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2" t="11657" b="14693"/>
          <a:stretch/>
        </p:blipFill>
        <p:spPr>
          <a:xfrm>
            <a:off x="1112573" y="733405"/>
            <a:ext cx="4062817" cy="2076719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548" y="733405"/>
            <a:ext cx="2582343" cy="193675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547" y="2870512"/>
            <a:ext cx="2582343" cy="193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8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400" dirty="0" smtClean="0"/>
              <a:t>826 </a:t>
            </a:r>
            <a:r>
              <a:rPr lang="fr-FR" sz="2400" dirty="0" smtClean="0"/>
              <a:t>jeux </a:t>
            </a:r>
            <a:r>
              <a:rPr lang="fr-FR" sz="2400" dirty="0" smtClean="0"/>
              <a:t>de données </a:t>
            </a:r>
            <a:r>
              <a:rPr lang="fr-FR" sz="2400" dirty="0" smtClean="0"/>
              <a:t>référencées à ce jour</a:t>
            </a:r>
          </a:p>
          <a:p>
            <a:pPr>
              <a:lnSpc>
                <a:spcPct val="200000"/>
              </a:lnSpc>
            </a:pPr>
            <a:r>
              <a:rPr lang="fr-FR" sz="2400" dirty="0" smtClean="0"/>
              <a:t>Nouvelles </a:t>
            </a:r>
            <a:r>
              <a:rPr lang="fr-FR" sz="2400" dirty="0" smtClean="0"/>
              <a:t>données publique de références</a:t>
            </a:r>
          </a:p>
          <a:p>
            <a:pPr lvl="1"/>
            <a:r>
              <a:rPr lang="fr-FR" sz="2000" dirty="0" smtClean="0"/>
              <a:t>Plan  </a:t>
            </a:r>
            <a:r>
              <a:rPr lang="fr-FR" sz="2000" b="1" dirty="0" smtClean="0">
                <a:solidFill>
                  <a:srgbClr val="0070C0"/>
                </a:solidFill>
              </a:rPr>
              <a:t>osm.geo2france.fr</a:t>
            </a:r>
            <a:r>
              <a:rPr lang="fr-FR" sz="2000" dirty="0" smtClean="0"/>
              <a:t> </a:t>
            </a:r>
            <a:endParaRPr lang="fr-FR" sz="2000" dirty="0" smtClean="0"/>
          </a:p>
          <a:p>
            <a:pPr lvl="1"/>
            <a:r>
              <a:rPr lang="fr-FR" sz="2000" dirty="0" smtClean="0"/>
              <a:t>Publication de l’orthophoto 2018 : </a:t>
            </a:r>
            <a:r>
              <a:rPr lang="fr-FR" sz="2000" dirty="0" smtClean="0"/>
              <a:t>flux et téléchargement</a:t>
            </a:r>
          </a:p>
          <a:p>
            <a:pPr lvl="1"/>
            <a:r>
              <a:rPr lang="fr-FR" sz="2000" dirty="0" smtClean="0"/>
              <a:t>Publication </a:t>
            </a:r>
            <a:r>
              <a:rPr lang="fr-FR" sz="2000" dirty="0" smtClean="0"/>
              <a:t>du </a:t>
            </a:r>
            <a:r>
              <a:rPr lang="fr-FR" sz="2000" dirty="0" smtClean="0"/>
              <a:t>cadastre : </a:t>
            </a:r>
          </a:p>
          <a:p>
            <a:pPr lvl="2"/>
            <a:r>
              <a:rPr lang="fr-FR" sz="1600" dirty="0" smtClean="0"/>
              <a:t>Flux</a:t>
            </a:r>
          </a:p>
          <a:p>
            <a:pPr lvl="2"/>
            <a:r>
              <a:rPr lang="fr-FR" sz="1600" dirty="0" smtClean="0"/>
              <a:t>Recherche de parcelles</a:t>
            </a:r>
          </a:p>
          <a:p>
            <a:pPr lvl="2"/>
            <a:r>
              <a:rPr lang="fr-FR" sz="1600" smtClean="0"/>
              <a:t>Consultation des </a:t>
            </a:r>
            <a:r>
              <a:rPr lang="fr-FR" sz="1600" dirty="0" smtClean="0"/>
              <a:t>données</a:t>
            </a:r>
            <a:endParaRPr lang="fr-FR" sz="1600" dirty="0" smtClean="0"/>
          </a:p>
          <a:p>
            <a:pPr marL="0" indent="0">
              <a:buNone/>
            </a:pPr>
            <a:endParaRPr lang="fr-FR" sz="2400" dirty="0" smtClean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97557" y="418395"/>
            <a:ext cx="7645223" cy="515055"/>
          </a:xfrm>
        </p:spPr>
        <p:txBody>
          <a:bodyPr>
            <a:normAutofit/>
          </a:bodyPr>
          <a:lstStyle/>
          <a:p>
            <a:r>
              <a:rPr lang="fr-FR" sz="2400" dirty="0" err="1" smtClean="0">
                <a:solidFill>
                  <a:srgbClr val="0070C0"/>
                </a:solidFill>
              </a:rPr>
              <a:t>DonnéES</a:t>
            </a:r>
            <a:endParaRPr lang="fr-F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16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97557" y="933450"/>
            <a:ext cx="8730074" cy="382199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r-FR" sz="2400" dirty="0" smtClean="0"/>
              <a:t>Reprise des acquis fonctionnels de </a:t>
            </a:r>
            <a:r>
              <a:rPr lang="fr-FR" sz="2400" dirty="0" err="1" smtClean="0"/>
              <a:t>Ppige</a:t>
            </a:r>
            <a:r>
              <a:rPr lang="fr-FR" sz="2400" dirty="0" smtClean="0"/>
              <a:t> et </a:t>
            </a:r>
            <a:r>
              <a:rPr lang="fr-FR" sz="2400" dirty="0" err="1" smtClean="0"/>
              <a:t>GéoPicardie</a:t>
            </a:r>
            <a:endParaRPr lang="fr-FR" sz="2400" dirty="0" smtClean="0"/>
          </a:p>
          <a:p>
            <a:pPr>
              <a:lnSpc>
                <a:spcPct val="150000"/>
              </a:lnSpc>
            </a:pPr>
            <a:r>
              <a:rPr lang="fr-FR" sz="2400" dirty="0" smtClean="0"/>
              <a:t>Nouvelles </a:t>
            </a:r>
            <a:r>
              <a:rPr lang="fr-FR" sz="2400" dirty="0"/>
              <a:t>fonctionnalités : </a:t>
            </a:r>
            <a:endParaRPr lang="fr-FR" sz="2400" dirty="0" smtClean="0"/>
          </a:p>
          <a:p>
            <a:pPr lvl="1">
              <a:lnSpc>
                <a:spcPct val="150000"/>
              </a:lnSpc>
            </a:pPr>
            <a:r>
              <a:rPr lang="fr-FR" sz="2000" dirty="0" smtClean="0"/>
              <a:t>Catalogue open data (CKAN)  </a:t>
            </a:r>
            <a:r>
              <a:rPr lang="fr-FR" sz="2000" b="1" dirty="0" smtClean="0">
                <a:sym typeface="Wingdings" panose="05000000000000000000" pitchFamily="2" charset="2"/>
                <a:hlinkClick r:id="rId2" action="ppaction://hlinksldjump"/>
              </a:rPr>
              <a:t></a:t>
            </a:r>
            <a:endParaRPr lang="fr-FR" sz="2000" b="1" dirty="0" smtClean="0"/>
          </a:p>
          <a:p>
            <a:pPr lvl="1">
              <a:lnSpc>
                <a:spcPct val="150000"/>
              </a:lnSpc>
            </a:pPr>
            <a:r>
              <a:rPr lang="fr-FR" sz="2000" dirty="0" smtClean="0"/>
              <a:t>Fonctions collaboratives des groupes-projets </a:t>
            </a:r>
            <a:r>
              <a:rPr lang="fr-FR" sz="2000" b="1" dirty="0">
                <a:sym typeface="Wingdings" panose="05000000000000000000" pitchFamily="2" charset="2"/>
                <a:hlinkClick r:id="rId3" action="ppaction://hlinksldjump"/>
              </a:rPr>
              <a:t></a:t>
            </a:r>
            <a:endParaRPr lang="fr-FR" sz="2000" dirty="0" smtClean="0"/>
          </a:p>
          <a:p>
            <a:pPr lvl="2">
              <a:lnSpc>
                <a:spcPct val="100000"/>
              </a:lnSpc>
            </a:pPr>
            <a:r>
              <a:rPr lang="fr-FR" sz="1600" dirty="0" smtClean="0"/>
              <a:t>Discussions dans les groupes</a:t>
            </a:r>
          </a:p>
          <a:p>
            <a:pPr lvl="2">
              <a:lnSpc>
                <a:spcPct val="100000"/>
              </a:lnSpc>
            </a:pPr>
            <a:r>
              <a:rPr lang="fr-FR" sz="1600" dirty="0" smtClean="0"/>
              <a:t>Nouveau contenu publié </a:t>
            </a:r>
            <a:r>
              <a:rPr lang="fr-FR" sz="1600" dirty="0" smtClean="0">
                <a:sym typeface="Wingdings" panose="05000000000000000000" pitchFamily="2" charset="2"/>
              </a:rPr>
              <a:t> membres du groupe notifiés</a:t>
            </a:r>
          </a:p>
          <a:p>
            <a:pPr lvl="1">
              <a:lnSpc>
                <a:spcPct val="150000"/>
              </a:lnSpc>
            </a:pPr>
            <a:r>
              <a:rPr lang="fr-FR" sz="2000" dirty="0">
                <a:sym typeface="Wingdings" panose="05000000000000000000" pitchFamily="2" charset="2"/>
              </a:rPr>
              <a:t>Et bien d’autres à </a:t>
            </a:r>
            <a:r>
              <a:rPr lang="fr-FR" sz="2000" dirty="0" smtClean="0">
                <a:sym typeface="Wingdings" panose="05000000000000000000" pitchFamily="2" charset="2"/>
              </a:rPr>
              <a:t>venir </a:t>
            </a:r>
            <a:r>
              <a:rPr lang="fr-FR" sz="2000" b="1" dirty="0">
                <a:sym typeface="Wingdings" panose="05000000000000000000" pitchFamily="2" charset="2"/>
                <a:hlinkClick r:id="rId4" action="ppaction://hlinksldjump"/>
              </a:rPr>
              <a:t></a:t>
            </a:r>
            <a:endParaRPr lang="fr-FR" sz="2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97557" y="418395"/>
            <a:ext cx="8730074" cy="515055"/>
          </a:xfrm>
        </p:spPr>
        <p:txBody>
          <a:bodyPr>
            <a:noAutofit/>
          </a:bodyPr>
          <a:lstStyle/>
          <a:p>
            <a:r>
              <a:rPr lang="fr-FR" sz="2400" dirty="0" smtClean="0">
                <a:solidFill>
                  <a:srgbClr val="0070C0"/>
                </a:solidFill>
              </a:rPr>
              <a:t>Les fonctionnalités sur  </a:t>
            </a:r>
            <a:r>
              <a:rPr lang="fr-FR" sz="2400" dirty="0" smtClean="0">
                <a:hlinkClick r:id="rId5"/>
              </a:rPr>
              <a:t>www.geo2france.fr</a:t>
            </a:r>
            <a:r>
              <a:rPr lang="fr-FR" sz="2400" dirty="0" smtClean="0"/>
              <a:t> </a:t>
            </a:r>
            <a:r>
              <a:rPr lang="fr-FR" sz="2400" dirty="0"/>
              <a:t/>
            </a:r>
            <a:br>
              <a:rPr lang="fr-FR" sz="2400" dirty="0"/>
            </a:b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72901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4"/>
          <p:cNvSpPr txBox="1">
            <a:spLocks/>
          </p:cNvSpPr>
          <p:nvPr/>
        </p:nvSpPr>
        <p:spPr>
          <a:xfrm>
            <a:off x="178741" y="220194"/>
            <a:ext cx="8829027" cy="5150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rgbClr val="0A308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400" dirty="0" smtClean="0">
                <a:solidFill>
                  <a:srgbClr val="0070C0"/>
                </a:solidFill>
              </a:rPr>
              <a:t>Géo2France : </a:t>
            </a:r>
            <a:r>
              <a:rPr lang="fr-FR" sz="2400" dirty="0">
                <a:solidFill>
                  <a:srgbClr val="0070C0"/>
                </a:solidFill>
              </a:rPr>
              <a:t>Le HUB REGIONAL des DONNEES </a:t>
            </a:r>
          </a:p>
          <a:p>
            <a:r>
              <a:rPr lang="fr-FR" sz="2400" dirty="0">
                <a:solidFill>
                  <a:srgbClr val="0070C0"/>
                </a:solidFill>
              </a:rPr>
              <a:t>          </a:t>
            </a:r>
            <a:r>
              <a:rPr lang="fr-FR" sz="2400" dirty="0" smtClean="0">
                <a:solidFill>
                  <a:srgbClr val="0070C0"/>
                </a:solidFill>
              </a:rPr>
              <a:t>PARTAGER / TROUVER DES DONNEES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5460" y="4770319"/>
            <a:ext cx="606796" cy="30056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1336" y="4733125"/>
            <a:ext cx="446192" cy="3653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2383" y="4733125"/>
            <a:ext cx="526310" cy="365375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410321" y="1187993"/>
            <a:ext cx="3400304" cy="2748813"/>
          </a:xfr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fr-FR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Référencements des données produites par les acteurs locaux et régionaux</a:t>
            </a:r>
          </a:p>
          <a:p>
            <a:r>
              <a:rPr lang="fr-FR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Convergence de pratique entre acteurs: Interopérabilité</a:t>
            </a:r>
          </a:p>
          <a:p>
            <a:pPr marL="0" indent="0">
              <a:buNone/>
            </a:pPr>
            <a:endParaRPr lang="fr-FR" sz="9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  <a:p>
            <a:pPr>
              <a:spcBef>
                <a:spcPts val="0"/>
              </a:spcBef>
            </a:pPr>
            <a:r>
              <a:rPr lang="fr-FR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le lien Local/National</a:t>
            </a:r>
            <a:endParaRPr lang="fr-FR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  <a:p>
            <a:pPr marL="0" indent="0">
              <a:buNone/>
            </a:pPr>
            <a:endParaRPr lang="fr-FR" sz="1600" dirty="0" smtClean="0">
              <a:latin typeface="+mn-lt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40757" y="1066800"/>
            <a:ext cx="4975192" cy="4026912"/>
            <a:chOff x="2740225" y="725565"/>
            <a:chExt cx="5380814" cy="4341562"/>
          </a:xfrm>
        </p:grpSpPr>
        <p:grpSp>
          <p:nvGrpSpPr>
            <p:cNvPr id="4" name="Groupe 3"/>
            <p:cNvGrpSpPr/>
            <p:nvPr/>
          </p:nvGrpSpPr>
          <p:grpSpPr>
            <a:xfrm>
              <a:off x="3802821" y="725565"/>
              <a:ext cx="3705225" cy="4224269"/>
              <a:chOff x="3174171" y="725565"/>
              <a:chExt cx="3705225" cy="4224269"/>
            </a:xfrm>
          </p:grpSpPr>
          <p:pic>
            <p:nvPicPr>
              <p:cNvPr id="1026" name="Picture 2" descr="https://lh4.googleusercontent.com/MUwzCDwFCYzc_RYH6STK_wJnKKbdrIZ09lbX9YAd4ZgY4sSZmrVMSvQMeYlLJhchrcKZCTgJvJ3pkYZz-vb6BsobWCzWwcx8bPuaL7QadyCEIsjoZh7B_xWHR29ErPJUIg5HILlU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56053" y="1161541"/>
                <a:ext cx="2643149" cy="37882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Ellipse 2"/>
              <p:cNvSpPr/>
              <p:nvPr/>
            </p:nvSpPr>
            <p:spPr>
              <a:xfrm>
                <a:off x="3174171" y="725565"/>
                <a:ext cx="3705225" cy="1257300"/>
              </a:xfrm>
              <a:prstGeom prst="ellipse">
                <a:avLst/>
              </a:prstGeom>
              <a:solidFill>
                <a:srgbClr val="91C932">
                  <a:alpha val="1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4266199" y="2186596"/>
                <a:ext cx="1318626" cy="1895475"/>
              </a:xfrm>
              <a:prstGeom prst="ellipse">
                <a:avLst/>
              </a:prstGeom>
              <a:solidFill>
                <a:schemeClr val="accent2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2" name="Ellipse 11"/>
            <p:cNvSpPr/>
            <p:nvPr/>
          </p:nvSpPr>
          <p:spPr>
            <a:xfrm>
              <a:off x="4800598" y="4257681"/>
              <a:ext cx="1507311" cy="809446"/>
            </a:xfrm>
            <a:prstGeom prst="ellipse">
              <a:avLst/>
            </a:prstGeom>
            <a:solidFill>
              <a:schemeClr val="accent1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66A2D8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521351" y="787288"/>
              <a:ext cx="459968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b="1" dirty="0">
                  <a:solidFill>
                    <a:srgbClr val="91C932"/>
                  </a:solidFill>
                </a:rPr>
                <a:t>ACTEURS </a:t>
              </a:r>
              <a:r>
                <a:rPr lang="fr-FR" b="1" dirty="0" smtClean="0">
                  <a:solidFill>
                    <a:srgbClr val="91C932"/>
                  </a:solidFill>
                </a:rPr>
                <a:t>LOCAUX OU THEMATIQUES</a:t>
              </a:r>
              <a:endParaRPr lang="fr-FR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740225" y="2522987"/>
              <a:ext cx="2207222" cy="3981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b="1" dirty="0" smtClean="0">
                  <a:solidFill>
                    <a:schemeClr val="accent2">
                      <a:lumMod val="75000"/>
                    </a:schemeClr>
                  </a:solidFill>
                </a:rPr>
                <a:t>www.geo2france.fr</a:t>
              </a:r>
              <a:endParaRPr lang="fr-FR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900325" y="4407698"/>
              <a:ext cx="18204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Data.gouv.fr</a:t>
              </a:r>
              <a:endParaRPr lang="fr-FR" b="1" dirty="0">
                <a:solidFill>
                  <a:srgbClr val="91C932"/>
                </a:solidFill>
              </a:endParaRPr>
            </a:p>
          </p:txBody>
        </p:sp>
      </p:grpSp>
      <p:sp>
        <p:nvSpPr>
          <p:cNvPr id="13" name="Ellipse 12"/>
          <p:cNvSpPr/>
          <p:nvPr/>
        </p:nvSpPr>
        <p:spPr>
          <a:xfrm>
            <a:off x="1993543" y="2395862"/>
            <a:ext cx="1298056" cy="180450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08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794217" cy="5143500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3"/>
          </p:nvPr>
        </p:nvSpPr>
        <p:spPr>
          <a:xfrm>
            <a:off x="178741" y="4842934"/>
            <a:ext cx="8758297" cy="300566"/>
          </a:xfrm>
        </p:spPr>
        <p:txBody>
          <a:bodyPr/>
          <a:lstStyle/>
          <a:p>
            <a:pPr algn="r"/>
            <a:r>
              <a:rPr lang="fr-FR" dirty="0" smtClean="0">
                <a:sym typeface="Wingdings" panose="05000000000000000000" pitchFamily="2" charset="2"/>
                <a:hlinkClick r:id="rId4" action="ppaction://hlinksldjump"/>
              </a:rPr>
              <a:t>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680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111" y="0"/>
            <a:ext cx="9144000" cy="5071941"/>
          </a:xfrm>
          <a:prstGeom prst="rect">
            <a:avLst/>
          </a:prstGeom>
        </p:spPr>
      </p:pic>
      <p:sp>
        <p:nvSpPr>
          <p:cNvPr id="6" name="Espace réservé du texte 2"/>
          <p:cNvSpPr txBox="1">
            <a:spLocks/>
          </p:cNvSpPr>
          <p:nvPr/>
        </p:nvSpPr>
        <p:spPr>
          <a:xfrm>
            <a:off x="178741" y="4842934"/>
            <a:ext cx="8758297" cy="300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dirty="0" smtClean="0">
                <a:sym typeface="Wingdings" panose="05000000000000000000" pitchFamily="2" charset="2"/>
                <a:hlinkClick r:id="rId4" action="ppaction://hlinksldjump"/>
              </a:rPr>
              <a:t>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575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Espace réservé du texte 2"/>
          <p:cNvSpPr txBox="1">
            <a:spLocks/>
          </p:cNvSpPr>
          <p:nvPr/>
        </p:nvSpPr>
        <p:spPr>
          <a:xfrm>
            <a:off x="178741" y="4842934"/>
            <a:ext cx="8758297" cy="300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dirty="0" smtClean="0">
                <a:sym typeface="Wingdings" panose="05000000000000000000" pitchFamily="2" charset="2"/>
                <a:hlinkClick r:id="rId4" action="ppaction://hlinksldjump"/>
              </a:rPr>
              <a:t>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985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/>
          <p:cNvGrpSpPr/>
          <p:nvPr/>
        </p:nvGrpSpPr>
        <p:grpSpPr>
          <a:xfrm>
            <a:off x="3070" y="787716"/>
            <a:ext cx="8259552" cy="3807636"/>
            <a:chOff x="3070" y="787716"/>
            <a:chExt cx="8259552" cy="3807636"/>
          </a:xfrm>
        </p:grpSpPr>
        <p:sp>
          <p:nvSpPr>
            <p:cNvPr id="18" name="Ellipse 17"/>
            <p:cNvSpPr>
              <a:spLocks noChangeAspect="1"/>
            </p:cNvSpPr>
            <p:nvPr/>
          </p:nvSpPr>
          <p:spPr>
            <a:xfrm rot="16200000">
              <a:off x="1295549" y="323546"/>
              <a:ext cx="2932038" cy="4943272"/>
            </a:xfrm>
            <a:prstGeom prst="ellipse">
              <a:avLst/>
            </a:prstGeom>
            <a:noFill/>
            <a:ln w="25400" cmpd="sng">
              <a:gradFill flip="none" rotWithShape="1">
                <a:gsLst>
                  <a:gs pos="4000">
                    <a:schemeClr val="accent1"/>
                  </a:gs>
                  <a:gs pos="28000">
                    <a:schemeClr val="bg1"/>
                  </a:gs>
                  <a:gs pos="68000">
                    <a:schemeClr val="accent2">
                      <a:lumMod val="0"/>
                      <a:lumOff val="100000"/>
                    </a:schemeClr>
                  </a:gs>
                </a:gsLst>
                <a:lin ang="1500000" scaled="0"/>
                <a:tileRect/>
              </a:gra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350">
                <a:solidFill>
                  <a:prstClr val="black"/>
                </a:solidFill>
              </a:endParaRPr>
            </a:p>
          </p:txBody>
        </p:sp>
        <p:sp>
          <p:nvSpPr>
            <p:cNvPr id="20" name="Ellipse 19"/>
            <p:cNvSpPr>
              <a:spLocks noChangeAspect="1"/>
            </p:cNvSpPr>
            <p:nvPr/>
          </p:nvSpPr>
          <p:spPr>
            <a:xfrm rot="16200000">
              <a:off x="1139506" y="485138"/>
              <a:ext cx="2932038" cy="5204910"/>
            </a:xfrm>
            <a:prstGeom prst="ellipse">
              <a:avLst/>
            </a:prstGeom>
            <a:noFill/>
            <a:ln w="25400" cmpd="sng">
              <a:gradFill flip="none" rotWithShape="1">
                <a:gsLst>
                  <a:gs pos="4000">
                    <a:schemeClr val="accent1"/>
                  </a:gs>
                  <a:gs pos="24000">
                    <a:schemeClr val="bg1"/>
                  </a:gs>
                  <a:gs pos="68000">
                    <a:schemeClr val="accent2">
                      <a:lumMod val="0"/>
                      <a:lumOff val="100000"/>
                    </a:schemeClr>
                  </a:gs>
                </a:gsLst>
                <a:lin ang="360000" scaled="0"/>
                <a:tileRect/>
              </a:gra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350">
                <a:solidFill>
                  <a:prstClr val="black"/>
                </a:solidFill>
              </a:endParaRPr>
            </a:p>
          </p:txBody>
        </p:sp>
        <p:sp>
          <p:nvSpPr>
            <p:cNvPr id="21" name="Ellipse 20"/>
            <p:cNvSpPr>
              <a:spLocks noChangeAspect="1"/>
            </p:cNvSpPr>
            <p:nvPr/>
          </p:nvSpPr>
          <p:spPr>
            <a:xfrm rot="16594655">
              <a:off x="1042511" y="669808"/>
              <a:ext cx="3019208" cy="3753496"/>
            </a:xfrm>
            <a:prstGeom prst="ellipse">
              <a:avLst/>
            </a:prstGeom>
            <a:noFill/>
            <a:ln w="317500" cmpd="sng">
              <a:gradFill flip="none" rotWithShape="1">
                <a:gsLst>
                  <a:gs pos="26000">
                    <a:schemeClr val="accent6"/>
                  </a:gs>
                  <a:gs pos="81000">
                    <a:schemeClr val="bg1">
                      <a:alpha val="0"/>
                    </a:schemeClr>
                  </a:gs>
                  <a:gs pos="49000">
                    <a:schemeClr val="accent2">
                      <a:lumMod val="0"/>
                      <a:lumOff val="100000"/>
                      <a:alpha val="50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</a:ln>
            <a:effectLst>
              <a:softEdge rad="127000"/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350">
                <a:solidFill>
                  <a:prstClr val="black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704556" y="1097950"/>
              <a:ext cx="3308177" cy="284484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fr-FR" sz="1200" b="1" i="1" dirty="0" smtClean="0">
                  <a:solidFill>
                    <a:prstClr val="white"/>
                  </a:solidFill>
                  <a:effectLst>
                    <a:glow rad="50800">
                      <a:srgbClr val="0066FF">
                        <a:alpha val="64000"/>
                      </a:srgbClr>
                    </a:glow>
                  </a:effectLst>
                </a:rPr>
                <a:t>            </a:t>
              </a:r>
              <a:r>
                <a:rPr lang="fr-FR" sz="1200" b="1" i="1" dirty="0" smtClean="0">
                  <a:ln w="0">
                    <a:noFill/>
                  </a:ln>
                  <a:solidFill>
                    <a:prstClr val="white"/>
                  </a:solidFill>
                  <a:effectLst>
                    <a:glow rad="38100">
                      <a:srgbClr val="70AD47"/>
                    </a:glow>
                  </a:effectLst>
                </a:rPr>
                <a:t>Co – design                                                                  </a:t>
              </a:r>
              <a:endParaRPr lang="fr-FR" sz="1200" b="1" i="1" dirty="0">
                <a:ln w="0">
                  <a:noFill/>
                </a:ln>
                <a:solidFill>
                  <a:prstClr val="white"/>
                </a:solidFill>
                <a:effectLst>
                  <a:glow rad="38100">
                    <a:srgbClr val="70AD47"/>
                  </a:glow>
                </a:effectLst>
              </a:endParaRPr>
            </a:p>
          </p:txBody>
        </p:sp>
        <p:sp>
          <p:nvSpPr>
            <p:cNvPr id="24" name="Ellipse 23"/>
            <p:cNvSpPr>
              <a:spLocks noChangeAspect="1"/>
            </p:cNvSpPr>
            <p:nvPr/>
          </p:nvSpPr>
          <p:spPr>
            <a:xfrm>
              <a:off x="3034744" y="787716"/>
              <a:ext cx="5227878" cy="3807636"/>
            </a:xfrm>
            <a:prstGeom prst="ellipse">
              <a:avLst/>
            </a:prstGeom>
            <a:noFill/>
            <a:ln w="177800" cmpd="sng">
              <a:gradFill flip="none" rotWithShape="1">
                <a:gsLst>
                  <a:gs pos="24000">
                    <a:schemeClr val="accent1">
                      <a:lumMod val="50000"/>
                      <a:lumOff val="50000"/>
                    </a:schemeClr>
                  </a:gs>
                  <a:gs pos="55000">
                    <a:srgbClr val="FEF8F4"/>
                  </a:gs>
                  <a:gs pos="41000">
                    <a:schemeClr val="bg1"/>
                  </a:gs>
                  <a:gs pos="95000">
                    <a:schemeClr val="accent2">
                      <a:lumMod val="60000"/>
                      <a:lumOff val="40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</a:ln>
            <a:effectLst>
              <a:glow>
                <a:schemeClr val="accent1">
                  <a:alpha val="40000"/>
                </a:schemeClr>
              </a:glow>
              <a:softEdge rad="63500"/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350">
                <a:solidFill>
                  <a:prstClr val="black"/>
                </a:solidFill>
              </a:endParaRPr>
            </a:p>
          </p:txBody>
        </p:sp>
      </p:grpSp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5460" y="4770319"/>
            <a:ext cx="606796" cy="300566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6249" y="4733125"/>
            <a:ext cx="446192" cy="365375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372" y="4753203"/>
            <a:ext cx="526310" cy="365375"/>
          </a:xfrm>
          <a:prstGeom prst="rect">
            <a:avLst/>
          </a:prstGeom>
        </p:spPr>
      </p:pic>
      <p:sp>
        <p:nvSpPr>
          <p:cNvPr id="15" name="Forme 4"/>
          <p:cNvSpPr/>
          <p:nvPr/>
        </p:nvSpPr>
        <p:spPr>
          <a:xfrm>
            <a:off x="3731109" y="1550062"/>
            <a:ext cx="2874515" cy="247120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4450" tIns="44450" rIns="44450" bIns="44450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3500" kern="1200">
              <a:solidFill>
                <a:schemeClr val="accent5"/>
              </a:solidFill>
            </a:endParaRP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349405" y="1865971"/>
            <a:ext cx="8794594" cy="773151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 smtClean="0">
                <a:solidFill>
                  <a:srgbClr val="0A3083"/>
                </a:solidFill>
                <a:latin typeface="+mn-lt"/>
              </a:rPr>
              <a:t>		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Les groupes-Projets</a:t>
            </a:r>
            <a:endParaRPr lang="fr-FR" sz="2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016120" y="2405074"/>
            <a:ext cx="5265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Des espaces pour animer une communauté,</a:t>
            </a:r>
          </a:p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faire converger les pratiques,</a:t>
            </a:r>
          </a:p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Créer des biens communs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numériques.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8874" y="4774168"/>
            <a:ext cx="410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dirty="0">
                <a:sym typeface="Wingdings" panose="05000000000000000000" pitchFamily="2" charset="2"/>
                <a:hlinkClick r:id="rId6" action="ppaction://hlinksldjump"/>
              </a:rPr>
              <a:t>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662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26693</TotalTime>
  <Words>348</Words>
  <Application>Microsoft Office PowerPoint</Application>
  <PresentationFormat>Affichage à l'écran (16:9)</PresentationFormat>
  <Paragraphs>93</Paragraphs>
  <Slides>13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7</vt:i4>
      </vt:variant>
      <vt:variant>
        <vt:lpstr>Titres des diapositives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Wingdings</vt:lpstr>
      <vt:lpstr>Conception personnalisée</vt:lpstr>
      <vt:lpstr>1_Conception personnalisée</vt:lpstr>
      <vt:lpstr>2_Conception personnalisée</vt:lpstr>
      <vt:lpstr>4_Conception personnalisée</vt:lpstr>
      <vt:lpstr>3_Conception personnalisée</vt:lpstr>
      <vt:lpstr>5_Conception personnalisée</vt:lpstr>
      <vt:lpstr>6_Conception personnalisée</vt:lpstr>
      <vt:lpstr>RDE 2020 PoinT suR GEO2FRANCE</vt:lpstr>
      <vt:lpstr>Présentation PowerPoint</vt:lpstr>
      <vt:lpstr>DonnéES</vt:lpstr>
      <vt:lpstr>Les fonctionnalités sur  www.geo2france.fr  </vt:lpstr>
      <vt:lpstr>Présentation PowerPoint</vt:lpstr>
      <vt:lpstr>Présentation PowerPoint</vt:lpstr>
      <vt:lpstr>Présentation PowerPoint</vt:lpstr>
      <vt:lpstr>Présentation PowerPoint</vt:lpstr>
      <vt:lpstr>  Les groupes-Projets</vt:lpstr>
      <vt:lpstr>Présentation PowerPoint</vt:lpstr>
      <vt:lpstr>Présentation PowerPoint</vt:lpstr>
      <vt:lpstr>Présentation PowerPoint</vt:lpstr>
      <vt:lpstr>FONCTIONNALITES A VENIR</vt:lpstr>
    </vt:vector>
  </TitlesOfParts>
  <Manager>Cedric.ANSARD@hautsdefrance.fr</Manager>
  <Company>Région NPdCP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Cedric.ANSARD@hautsdefrance.fr</dc:creator>
  <cp:lastModifiedBy>DESCOINGS Damien</cp:lastModifiedBy>
  <cp:revision>380</cp:revision>
  <cp:lastPrinted>2019-10-07T08:08:11Z</cp:lastPrinted>
  <dcterms:created xsi:type="dcterms:W3CDTF">2016-09-06T08:13:42Z</dcterms:created>
  <dcterms:modified xsi:type="dcterms:W3CDTF">2020-02-10T15:22:04Z</dcterms:modified>
</cp:coreProperties>
</file>