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3" r:id="rId6"/>
    <p:sldId id="287" r:id="rId7"/>
    <p:sldId id="277" r:id="rId8"/>
    <p:sldId id="281" r:id="rId9"/>
    <p:sldId id="282" r:id="rId10"/>
    <p:sldId id="283" r:id="rId11"/>
    <p:sldId id="286" r:id="rId12"/>
    <p:sldId id="285" r:id="rId13"/>
    <p:sldId id="284" r:id="rId14"/>
    <p:sldId id="280" r:id="rId15"/>
    <p:sldId id="288" r:id="rId16"/>
    <p:sldId id="289" r:id="rId17"/>
    <p:sldId id="290" r:id="rId18"/>
    <p:sldId id="291" r:id="rId19"/>
    <p:sldId id="292" r:id="rId20"/>
    <p:sldId id="293" r:id="rId21"/>
    <p:sldId id="279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DA0A4-762C-43EF-AF4B-523604A426C4}" v="2" dt="2021-11-15T10:44:31.424"/>
    <p1510:client id="{0D2FD0CA-0FB0-41F5-84C5-9B50CD18FA94}" v="130" dt="2021-11-10T16:28:33.012"/>
    <p1510:client id="{1BEC4744-462E-488C-82D1-D410D5C5BA7F}" v="689" dt="2021-11-10T16:16:17.337"/>
    <p1510:client id="{31473AED-F57B-405B-86A6-A60A26F8E65F}" v="57" dt="2021-11-16T15:56:38.521"/>
    <p1510:client id="{3672758A-9B21-451F-9963-E88A4A3531BE}" v="6" dt="2021-11-16T15:57:33.998"/>
    <p1510:client id="{4A1793A4-9DA0-4CB9-825D-2CAC75EA922F}" v="69" dt="2021-11-10T12:45:25.771"/>
    <p1510:client id="{5B02870F-762F-4C30-8D81-3A486C839830}" v="54" dt="2021-11-10T15:01:53.377"/>
    <p1510:client id="{6A02059A-17E2-4877-BA67-D81466D5089E}" v="476" dt="2021-11-10T14:40:52.047"/>
    <p1510:client id="{7B05F9A0-EC9B-4F4C-8C0F-5F2777097AA8}" v="20" dt="2021-11-16T10:32:24.978"/>
    <p1510:client id="{7BCE934C-C825-4AC6-BEA7-71F902D848F7}" v="9" dt="2021-11-16T10:37:08.029"/>
    <p1510:client id="{831D77D2-78CF-4643-8EFC-DABF32722E06}" v="458" dt="2021-11-10T15:24:14.642"/>
    <p1510:client id="{8F775710-3175-41C3-A9C7-1442055052BE}" v="239" dt="2021-11-16T07:28:13.883"/>
    <p1510:client id="{B2B48813-394F-4834-B4D3-CFFE8B1F85BE}" v="14" dt="2021-11-16T12:53:20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thier Duponchel" userId="S::gduponchel@ignf.onmicrosoft.com::e7e63eb5-5154-4c6e-b2d8-9a289dc1a64f" providerId="AD" clId="Web-{4A1793A4-9DA0-4CB9-825D-2CAC75EA922F}"/>
    <pc:docChg chg="addSld delSld modSld">
      <pc:chgData name="Gauthier Duponchel" userId="S::gduponchel@ignf.onmicrosoft.com::e7e63eb5-5154-4c6e-b2d8-9a289dc1a64f" providerId="AD" clId="Web-{4A1793A4-9DA0-4CB9-825D-2CAC75EA922F}" dt="2021-11-10T12:45:24.005" v="44" actId="20577"/>
      <pc:docMkLst>
        <pc:docMk/>
      </pc:docMkLst>
      <pc:sldChg chg="addSp modSp add replId">
        <pc:chgData name="Gauthier Duponchel" userId="S::gduponchel@ignf.onmicrosoft.com::e7e63eb5-5154-4c6e-b2d8-9a289dc1a64f" providerId="AD" clId="Web-{4A1793A4-9DA0-4CB9-825D-2CAC75EA922F}" dt="2021-11-10T12:42:16.025" v="30" actId="1076"/>
        <pc:sldMkLst>
          <pc:docMk/>
          <pc:sldMk cId="567670543" sldId="277"/>
        </pc:sldMkLst>
        <pc:spChg chg="mod">
          <ac:chgData name="Gauthier Duponchel" userId="S::gduponchel@ignf.onmicrosoft.com::e7e63eb5-5154-4c6e-b2d8-9a289dc1a64f" providerId="AD" clId="Web-{4A1793A4-9DA0-4CB9-825D-2CAC75EA922F}" dt="2021-11-10T12:41:53.446" v="24" actId="20577"/>
          <ac:spMkLst>
            <pc:docMk/>
            <pc:sldMk cId="567670543" sldId="277"/>
            <ac:spMk id="18" creationId="{00000000-0000-0000-0000-000000000000}"/>
          </ac:spMkLst>
        </pc:spChg>
        <pc:picChg chg="add mod">
          <ac:chgData name="Gauthier Duponchel" userId="S::gduponchel@ignf.onmicrosoft.com::e7e63eb5-5154-4c6e-b2d8-9a289dc1a64f" providerId="AD" clId="Web-{4A1793A4-9DA0-4CB9-825D-2CAC75EA922F}" dt="2021-11-10T12:42:16.025" v="30" actId="1076"/>
          <ac:picMkLst>
            <pc:docMk/>
            <pc:sldMk cId="567670543" sldId="277"/>
            <ac:picMk id="2" creationId="{3EEEC611-2176-4246-957B-175F75B02376}"/>
          </ac:picMkLst>
        </pc:picChg>
      </pc:sldChg>
      <pc:sldChg chg="new del">
        <pc:chgData name="Gauthier Duponchel" userId="S::gduponchel@ignf.onmicrosoft.com::e7e63eb5-5154-4c6e-b2d8-9a289dc1a64f" providerId="AD" clId="Web-{4A1793A4-9DA0-4CB9-825D-2CAC75EA922F}" dt="2021-11-10T12:45:03.520" v="33"/>
        <pc:sldMkLst>
          <pc:docMk/>
          <pc:sldMk cId="1866204843" sldId="278"/>
        </pc:sldMkLst>
      </pc:sldChg>
      <pc:sldChg chg="modSp add replId">
        <pc:chgData name="Gauthier Duponchel" userId="S::gduponchel@ignf.onmicrosoft.com::e7e63eb5-5154-4c6e-b2d8-9a289dc1a64f" providerId="AD" clId="Web-{4A1793A4-9DA0-4CB9-825D-2CAC75EA922F}" dt="2021-11-10T12:45:24.005" v="44" actId="20577"/>
        <pc:sldMkLst>
          <pc:docMk/>
          <pc:sldMk cId="2406272064" sldId="279"/>
        </pc:sldMkLst>
        <pc:spChg chg="mod">
          <ac:chgData name="Gauthier Duponchel" userId="S::gduponchel@ignf.onmicrosoft.com::e7e63eb5-5154-4c6e-b2d8-9a289dc1a64f" providerId="AD" clId="Web-{4A1793A4-9DA0-4CB9-825D-2CAC75EA922F}" dt="2021-11-10T12:45:24.005" v="44" actId="20577"/>
          <ac:spMkLst>
            <pc:docMk/>
            <pc:sldMk cId="2406272064" sldId="279"/>
            <ac:spMk id="2" creationId="{00000000-0000-0000-0000-000000000000}"/>
          </ac:spMkLst>
        </pc:spChg>
      </pc:sldChg>
    </pc:docChg>
  </pc:docChgLst>
  <pc:docChgLst>
    <pc:chgData name="Julien L-Haridon" userId="S::jl-haridon@ignf.onmicrosoft.com::eb403618-8cbb-4746-8265-5561b4c15696" providerId="AD" clId="Web-{B2B48813-394F-4834-B4D3-CFFE8B1F85BE}"/>
    <pc:docChg chg="modSld">
      <pc:chgData name="Julien L-Haridon" userId="S::jl-haridon@ignf.onmicrosoft.com::eb403618-8cbb-4746-8265-5561b4c15696" providerId="AD" clId="Web-{B2B48813-394F-4834-B4D3-CFFE8B1F85BE}" dt="2021-11-16T12:53:20.735" v="6" actId="20577"/>
      <pc:docMkLst>
        <pc:docMk/>
      </pc:docMkLst>
      <pc:sldChg chg="modSp">
        <pc:chgData name="Julien L-Haridon" userId="S::jl-haridon@ignf.onmicrosoft.com::eb403618-8cbb-4746-8265-5561b4c15696" providerId="AD" clId="Web-{B2B48813-394F-4834-B4D3-CFFE8B1F85BE}" dt="2021-11-16T12:53:20.735" v="6" actId="20577"/>
        <pc:sldMkLst>
          <pc:docMk/>
          <pc:sldMk cId="3936670276" sldId="275"/>
        </pc:sldMkLst>
        <pc:spChg chg="mod">
          <ac:chgData name="Julien L-Haridon" userId="S::jl-haridon@ignf.onmicrosoft.com::eb403618-8cbb-4746-8265-5561b4c15696" providerId="AD" clId="Web-{B2B48813-394F-4834-B4D3-CFFE8B1F85BE}" dt="2021-11-16T12:53:20.735" v="6" actId="20577"/>
          <ac:spMkLst>
            <pc:docMk/>
            <pc:sldMk cId="3936670276" sldId="275"/>
            <ac:spMk id="18" creationId="{00000000-0000-0000-0000-000000000000}"/>
          </ac:spMkLst>
        </pc:spChg>
      </pc:sldChg>
    </pc:docChg>
  </pc:docChgLst>
  <pc:docChgLst>
    <pc:chgData name="Julien L-Haridon" userId="S::jl-haridon@ignf.onmicrosoft.com::eb403618-8cbb-4746-8265-5561b4c15696" providerId="AD" clId="Web-{3672758A-9B21-451F-9963-E88A4A3531BE}"/>
    <pc:docChg chg="modSld">
      <pc:chgData name="Julien L-Haridon" userId="S::jl-haridon@ignf.onmicrosoft.com::eb403618-8cbb-4746-8265-5561b4c15696" providerId="AD" clId="Web-{3672758A-9B21-451F-9963-E88A4A3531BE}" dt="2021-11-16T15:57:33.998" v="5"/>
      <pc:docMkLst>
        <pc:docMk/>
      </pc:docMkLst>
      <pc:sldChg chg="mod modShow">
        <pc:chgData name="Julien L-Haridon" userId="S::jl-haridon@ignf.onmicrosoft.com::eb403618-8cbb-4746-8265-5561b4c15696" providerId="AD" clId="Web-{3672758A-9B21-451F-9963-E88A4A3531BE}" dt="2021-11-16T15:57:33.936" v="4"/>
        <pc:sldMkLst>
          <pc:docMk/>
          <pc:sldMk cId="2819474975" sldId="286"/>
        </pc:sldMkLst>
      </pc:sldChg>
      <pc:sldChg chg="mod modShow">
        <pc:chgData name="Julien L-Haridon" userId="S::jl-haridon@ignf.onmicrosoft.com::eb403618-8cbb-4746-8265-5561b4c15696" providerId="AD" clId="Web-{3672758A-9B21-451F-9963-E88A4A3531BE}" dt="2021-11-16T15:57:33.998" v="5"/>
        <pc:sldMkLst>
          <pc:docMk/>
          <pc:sldMk cId="1718432527" sldId="287"/>
        </pc:sldMkLst>
      </pc:sldChg>
      <pc:sldChg chg="mod modShow">
        <pc:chgData name="Julien L-Haridon" userId="S::jl-haridon@ignf.onmicrosoft.com::eb403618-8cbb-4746-8265-5561b4c15696" providerId="AD" clId="Web-{3672758A-9B21-451F-9963-E88A4A3531BE}" dt="2021-11-16T15:57:33.545" v="0"/>
        <pc:sldMkLst>
          <pc:docMk/>
          <pc:sldMk cId="1367626450" sldId="288"/>
        </pc:sldMkLst>
      </pc:sldChg>
      <pc:sldChg chg="mod modShow">
        <pc:chgData name="Julien L-Haridon" userId="S::jl-haridon@ignf.onmicrosoft.com::eb403618-8cbb-4746-8265-5561b4c15696" providerId="AD" clId="Web-{3672758A-9B21-451F-9963-E88A4A3531BE}" dt="2021-11-16T15:57:33.733" v="2"/>
        <pc:sldMkLst>
          <pc:docMk/>
          <pc:sldMk cId="2931208134" sldId="289"/>
        </pc:sldMkLst>
      </pc:sldChg>
      <pc:sldChg chg="mod modShow">
        <pc:chgData name="Julien L-Haridon" userId="S::jl-haridon@ignf.onmicrosoft.com::eb403618-8cbb-4746-8265-5561b4c15696" providerId="AD" clId="Web-{3672758A-9B21-451F-9963-E88A4A3531BE}" dt="2021-11-16T15:57:33.654" v="1"/>
        <pc:sldMkLst>
          <pc:docMk/>
          <pc:sldMk cId="1553225955" sldId="290"/>
        </pc:sldMkLst>
      </pc:sldChg>
      <pc:sldChg chg="mod modShow">
        <pc:chgData name="Julien L-Haridon" userId="S::jl-haridon@ignf.onmicrosoft.com::eb403618-8cbb-4746-8265-5561b4c15696" providerId="AD" clId="Web-{3672758A-9B21-451F-9963-E88A4A3531BE}" dt="2021-11-16T15:57:33.889" v="3"/>
        <pc:sldMkLst>
          <pc:docMk/>
          <pc:sldMk cId="2289664769" sldId="291"/>
        </pc:sldMkLst>
      </pc:sldChg>
    </pc:docChg>
  </pc:docChgLst>
  <pc:docChgLst>
    <pc:chgData name="Julien L-Haridon" userId="S::jl-haridon@ignf.onmicrosoft.com::eb403618-8cbb-4746-8265-5561b4c15696" providerId="AD" clId="Web-{7B05F9A0-EC9B-4F4C-8C0F-5F2777097AA8}"/>
    <pc:docChg chg="modSld">
      <pc:chgData name="Julien L-Haridon" userId="S::jl-haridon@ignf.onmicrosoft.com::eb403618-8cbb-4746-8265-5561b4c15696" providerId="AD" clId="Web-{7B05F9A0-EC9B-4F4C-8C0F-5F2777097AA8}" dt="2021-11-16T10:32:24.588" v="9" actId="20577"/>
      <pc:docMkLst>
        <pc:docMk/>
      </pc:docMkLst>
      <pc:sldChg chg="modSp">
        <pc:chgData name="Julien L-Haridon" userId="S::jl-haridon@ignf.onmicrosoft.com::eb403618-8cbb-4746-8265-5561b4c15696" providerId="AD" clId="Web-{7B05F9A0-EC9B-4F4C-8C0F-5F2777097AA8}" dt="2021-11-16T10:32:24.588" v="9" actId="20577"/>
        <pc:sldMkLst>
          <pc:docMk/>
          <pc:sldMk cId="3936670276" sldId="275"/>
        </pc:sldMkLst>
        <pc:spChg chg="mod">
          <ac:chgData name="Julien L-Haridon" userId="S::jl-haridon@ignf.onmicrosoft.com::eb403618-8cbb-4746-8265-5561b4c15696" providerId="AD" clId="Web-{7B05F9A0-EC9B-4F4C-8C0F-5F2777097AA8}" dt="2021-11-16T10:32:24.588" v="9" actId="20577"/>
          <ac:spMkLst>
            <pc:docMk/>
            <pc:sldMk cId="3936670276" sldId="275"/>
            <ac:spMk id="18" creationId="{00000000-0000-0000-0000-000000000000}"/>
          </ac:spMkLst>
        </pc:spChg>
      </pc:sldChg>
    </pc:docChg>
  </pc:docChgLst>
  <pc:docChgLst>
    <pc:chgData name="Gauthier Duponchel" userId="S::gduponchel@ignf.onmicrosoft.com::e7e63eb5-5154-4c6e-b2d8-9a289dc1a64f" providerId="AD" clId="Web-{5B02870F-762F-4C30-8D81-3A486C839830}"/>
    <pc:docChg chg="modSld">
      <pc:chgData name="Gauthier Duponchel" userId="S::gduponchel@ignf.onmicrosoft.com::e7e63eb5-5154-4c6e-b2d8-9a289dc1a64f" providerId="AD" clId="Web-{5B02870F-762F-4C30-8D81-3A486C839830}" dt="2021-11-10T15:01:52.986" v="36" actId="20577"/>
      <pc:docMkLst>
        <pc:docMk/>
      </pc:docMkLst>
      <pc:sldChg chg="delSp modSp">
        <pc:chgData name="Gauthier Duponchel" userId="S::gduponchel@ignf.onmicrosoft.com::e7e63eb5-5154-4c6e-b2d8-9a289dc1a64f" providerId="AD" clId="Web-{5B02870F-762F-4C30-8D81-3A486C839830}" dt="2021-11-10T14:57:32.277" v="10"/>
        <pc:sldMkLst>
          <pc:docMk/>
          <pc:sldMk cId="2767019113" sldId="257"/>
        </pc:sldMkLst>
        <pc:spChg chg="del">
          <ac:chgData name="Gauthier Duponchel" userId="S::gduponchel@ignf.onmicrosoft.com::e7e63eb5-5154-4c6e-b2d8-9a289dc1a64f" providerId="AD" clId="Web-{5B02870F-762F-4C30-8D81-3A486C839830}" dt="2021-11-10T14:54:22.747" v="2"/>
          <ac:spMkLst>
            <pc:docMk/>
            <pc:sldMk cId="2767019113" sldId="257"/>
            <ac:spMk id="3" creationId="{00000000-0000-0000-0000-000000000000}"/>
          </ac:spMkLst>
        </pc:spChg>
        <pc:spChg chg="mod">
          <ac:chgData name="Gauthier Duponchel" userId="S::gduponchel@ignf.onmicrosoft.com::e7e63eb5-5154-4c6e-b2d8-9a289dc1a64f" providerId="AD" clId="Web-{5B02870F-762F-4C30-8D81-3A486C839830}" dt="2021-11-10T14:55:08.201" v="3" actId="20577"/>
          <ac:spMkLst>
            <pc:docMk/>
            <pc:sldMk cId="2767019113" sldId="257"/>
            <ac:spMk id="11" creationId="{00000000-0000-0000-0000-000000000000}"/>
          </ac:spMkLst>
        </pc:spChg>
        <pc:spChg chg="mod">
          <ac:chgData name="Gauthier Duponchel" userId="S::gduponchel@ignf.onmicrosoft.com::e7e63eb5-5154-4c6e-b2d8-9a289dc1a64f" providerId="AD" clId="Web-{5B02870F-762F-4C30-8D81-3A486C839830}" dt="2021-11-10T14:56:41.275" v="8" actId="20577"/>
          <ac:spMkLst>
            <pc:docMk/>
            <pc:sldMk cId="2767019113" sldId="257"/>
            <ac:spMk id="12" creationId="{00000000-0000-0000-0000-000000000000}"/>
          </ac:spMkLst>
        </pc:spChg>
        <pc:picChg chg="mod ord">
          <ac:chgData name="Gauthier Duponchel" userId="S::gduponchel@ignf.onmicrosoft.com::e7e63eb5-5154-4c6e-b2d8-9a289dc1a64f" providerId="AD" clId="Web-{5B02870F-762F-4C30-8D81-3A486C839830}" dt="2021-11-10T14:57:27.308" v="9"/>
          <ac:picMkLst>
            <pc:docMk/>
            <pc:sldMk cId="2767019113" sldId="257"/>
            <ac:picMk id="7" creationId="{00000000-0000-0000-0000-000000000000}"/>
          </ac:picMkLst>
        </pc:picChg>
        <pc:picChg chg="ord">
          <ac:chgData name="Gauthier Duponchel" userId="S::gduponchel@ignf.onmicrosoft.com::e7e63eb5-5154-4c6e-b2d8-9a289dc1a64f" providerId="AD" clId="Web-{5B02870F-762F-4C30-8D81-3A486C839830}" dt="2021-11-10T14:57:32.277" v="10"/>
          <ac:picMkLst>
            <pc:docMk/>
            <pc:sldMk cId="2767019113" sldId="257"/>
            <ac:picMk id="8" creationId="{00000000-0000-0000-0000-000000000000}"/>
          </ac:picMkLst>
        </pc:picChg>
        <pc:cxnChg chg="mod">
          <ac:chgData name="Gauthier Duponchel" userId="S::gduponchel@ignf.onmicrosoft.com::e7e63eb5-5154-4c6e-b2d8-9a289dc1a64f" providerId="AD" clId="Web-{5B02870F-762F-4C30-8D81-3A486C839830}" dt="2021-11-10T14:56:26.806" v="7"/>
          <ac:cxnSpMkLst>
            <pc:docMk/>
            <pc:sldMk cId="2767019113" sldId="257"/>
            <ac:cxnSpMk id="14" creationId="{00000000-0000-0000-0000-000000000000}"/>
          </ac:cxnSpMkLst>
        </pc:cxnChg>
      </pc:sldChg>
      <pc:sldChg chg="modSp">
        <pc:chgData name="Gauthier Duponchel" userId="S::gduponchel@ignf.onmicrosoft.com::e7e63eb5-5154-4c6e-b2d8-9a289dc1a64f" providerId="AD" clId="Web-{5B02870F-762F-4C30-8D81-3A486C839830}" dt="2021-11-10T14:58:27.981" v="14" actId="1076"/>
        <pc:sldMkLst>
          <pc:docMk/>
          <pc:sldMk cId="3143325194" sldId="263"/>
        </pc:sldMkLst>
        <pc:spChg chg="mod">
          <ac:chgData name="Gauthier Duponchel" userId="S::gduponchel@ignf.onmicrosoft.com::e7e63eb5-5154-4c6e-b2d8-9a289dc1a64f" providerId="AD" clId="Web-{5B02870F-762F-4C30-8D81-3A486C839830}" dt="2021-11-10T14:58:27.981" v="14" actId="1076"/>
          <ac:spMkLst>
            <pc:docMk/>
            <pc:sldMk cId="3143325194" sldId="263"/>
            <ac:spMk id="22" creationId="{188BA8E8-B857-4562-B691-DA167FAE472C}"/>
          </ac:spMkLst>
        </pc:spChg>
        <pc:spChg chg="mod">
          <ac:chgData name="Gauthier Duponchel" userId="S::gduponchel@ignf.onmicrosoft.com::e7e63eb5-5154-4c6e-b2d8-9a289dc1a64f" providerId="AD" clId="Web-{5B02870F-762F-4C30-8D81-3A486C839830}" dt="2021-11-10T14:58:22.028" v="13" actId="1076"/>
          <ac:spMkLst>
            <pc:docMk/>
            <pc:sldMk cId="3143325194" sldId="263"/>
            <ac:spMk id="26" creationId="{76273C54-AF3C-45E6-BE80-E84551F4429A}"/>
          </ac:spMkLst>
        </pc:spChg>
        <pc:spChg chg="mod">
          <ac:chgData name="Gauthier Duponchel" userId="S::gduponchel@ignf.onmicrosoft.com::e7e63eb5-5154-4c6e-b2d8-9a289dc1a64f" providerId="AD" clId="Web-{5B02870F-762F-4C30-8D81-3A486C839830}" dt="2021-11-10T14:58:14.075" v="12" actId="1076"/>
          <ac:spMkLst>
            <pc:docMk/>
            <pc:sldMk cId="3143325194" sldId="263"/>
            <ac:spMk id="27" creationId="{0AE1A23A-7B0A-4487-985F-60C6D71F9AA5}"/>
          </ac:spMkLst>
        </pc:spChg>
        <pc:spChg chg="mod">
          <ac:chgData name="Gauthier Duponchel" userId="S::gduponchel@ignf.onmicrosoft.com::e7e63eb5-5154-4c6e-b2d8-9a289dc1a64f" providerId="AD" clId="Web-{5B02870F-762F-4C30-8D81-3A486C839830}" dt="2021-11-10T14:58:09.668" v="11" actId="1076"/>
          <ac:spMkLst>
            <pc:docMk/>
            <pc:sldMk cId="3143325194" sldId="263"/>
            <ac:spMk id="28" creationId="{6382707A-0768-4B3F-901F-CE218E7FC59F}"/>
          </ac:spMkLst>
        </pc:spChg>
      </pc:sldChg>
      <pc:sldChg chg="modSp">
        <pc:chgData name="Gauthier Duponchel" userId="S::gduponchel@ignf.onmicrosoft.com::e7e63eb5-5154-4c6e-b2d8-9a289dc1a64f" providerId="AD" clId="Web-{5B02870F-762F-4C30-8D81-3A486C839830}" dt="2021-11-10T15:00:34.672" v="26" actId="20577"/>
        <pc:sldMkLst>
          <pc:docMk/>
          <pc:sldMk cId="3911877292" sldId="264"/>
        </pc:sldMkLst>
        <pc:spChg chg="mod">
          <ac:chgData name="Gauthier Duponchel" userId="S::gduponchel@ignf.onmicrosoft.com::e7e63eb5-5154-4c6e-b2d8-9a289dc1a64f" providerId="AD" clId="Web-{5B02870F-762F-4C30-8D81-3A486C839830}" dt="2021-11-10T15:00:34.672" v="26" actId="20577"/>
          <ac:spMkLst>
            <pc:docMk/>
            <pc:sldMk cId="3911877292" sldId="264"/>
            <ac:spMk id="18" creationId="{00000000-0000-0000-0000-000000000000}"/>
          </ac:spMkLst>
        </pc:spChg>
      </pc:sldChg>
      <pc:sldChg chg="modSp">
        <pc:chgData name="Gauthier Duponchel" userId="S::gduponchel@ignf.onmicrosoft.com::e7e63eb5-5154-4c6e-b2d8-9a289dc1a64f" providerId="AD" clId="Web-{5B02870F-762F-4C30-8D81-3A486C839830}" dt="2021-11-10T15:01:13.048" v="31" actId="1076"/>
        <pc:sldMkLst>
          <pc:docMk/>
          <pc:sldMk cId="2857535984" sldId="266"/>
        </pc:sldMkLst>
        <pc:spChg chg="mod">
          <ac:chgData name="Gauthier Duponchel" userId="S::gduponchel@ignf.onmicrosoft.com::e7e63eb5-5154-4c6e-b2d8-9a289dc1a64f" providerId="AD" clId="Web-{5B02870F-762F-4C30-8D81-3A486C839830}" dt="2021-11-10T15:01:13.048" v="31" actId="1076"/>
          <ac:spMkLst>
            <pc:docMk/>
            <pc:sldMk cId="2857535984" sldId="266"/>
            <ac:spMk id="18" creationId="{00000000-0000-0000-0000-000000000000}"/>
          </ac:spMkLst>
        </pc:spChg>
        <pc:picChg chg="mod">
          <ac:chgData name="Gauthier Duponchel" userId="S::gduponchel@ignf.onmicrosoft.com::e7e63eb5-5154-4c6e-b2d8-9a289dc1a64f" providerId="AD" clId="Web-{5B02870F-762F-4C30-8D81-3A486C839830}" dt="2021-11-10T15:01:04.407" v="30" actId="1076"/>
          <ac:picMkLst>
            <pc:docMk/>
            <pc:sldMk cId="2857535984" sldId="266"/>
            <ac:picMk id="15" creationId="{00000000-0000-0000-0000-000000000000}"/>
          </ac:picMkLst>
        </pc:picChg>
      </pc:sldChg>
      <pc:sldChg chg="modSp">
        <pc:chgData name="Gauthier Duponchel" userId="S::gduponchel@ignf.onmicrosoft.com::e7e63eb5-5154-4c6e-b2d8-9a289dc1a64f" providerId="AD" clId="Web-{5B02870F-762F-4C30-8D81-3A486C839830}" dt="2021-11-10T15:01:52.986" v="36" actId="20577"/>
        <pc:sldMkLst>
          <pc:docMk/>
          <pc:sldMk cId="3856846257" sldId="274"/>
        </pc:sldMkLst>
        <pc:spChg chg="mod">
          <ac:chgData name="Gauthier Duponchel" userId="S::gduponchel@ignf.onmicrosoft.com::e7e63eb5-5154-4c6e-b2d8-9a289dc1a64f" providerId="AD" clId="Web-{5B02870F-762F-4C30-8D81-3A486C839830}" dt="2021-11-10T15:01:52.986" v="36" actId="20577"/>
          <ac:spMkLst>
            <pc:docMk/>
            <pc:sldMk cId="3856846257" sldId="274"/>
            <ac:spMk id="19" creationId="{00000000-0000-0000-0000-000000000000}"/>
          </ac:spMkLst>
        </pc:spChg>
      </pc:sldChg>
    </pc:docChg>
  </pc:docChgLst>
  <pc:docChgLst>
    <pc:chgData name="Veronique Rudowski" userId="S::vrudowski@ignf.onmicrosoft.com::7e117ad8-9dc6-48aa-af6e-e088630a0106" providerId="AD" clId="Web-{831D77D2-78CF-4643-8EFC-DABF32722E06}"/>
    <pc:docChg chg="addSld modSld sldOrd">
      <pc:chgData name="Veronique Rudowski" userId="S::vrudowski@ignf.onmicrosoft.com::7e117ad8-9dc6-48aa-af6e-e088630a0106" providerId="AD" clId="Web-{831D77D2-78CF-4643-8EFC-DABF32722E06}" dt="2021-11-10T15:24:14.642" v="303"/>
      <pc:docMkLst>
        <pc:docMk/>
      </pc:docMkLst>
      <pc:sldChg chg="addSp delSp modSp">
        <pc:chgData name="Veronique Rudowski" userId="S::vrudowski@ignf.onmicrosoft.com::7e117ad8-9dc6-48aa-af6e-e088630a0106" providerId="AD" clId="Web-{831D77D2-78CF-4643-8EFC-DABF32722E06}" dt="2021-11-10T14:56:29.728" v="36" actId="1076"/>
        <pc:sldMkLst>
          <pc:docMk/>
          <pc:sldMk cId="3143325194" sldId="263"/>
        </pc:sldMkLst>
        <pc:spChg chg="mod">
          <ac:chgData name="Veronique Rudowski" userId="S::vrudowski@ignf.onmicrosoft.com::7e117ad8-9dc6-48aa-af6e-e088630a0106" providerId="AD" clId="Web-{831D77D2-78CF-4643-8EFC-DABF32722E06}" dt="2021-11-10T14:22:19.884" v="3" actId="20577"/>
          <ac:spMkLst>
            <pc:docMk/>
            <pc:sldMk cId="3143325194" sldId="263"/>
            <ac:spMk id="13" creationId="{00000000-0000-0000-0000-000000000000}"/>
          </ac:spMkLst>
        </pc:spChg>
        <pc:spChg chg="del mod">
          <ac:chgData name="Veronique Rudowski" userId="S::vrudowski@ignf.onmicrosoft.com::7e117ad8-9dc6-48aa-af6e-e088630a0106" providerId="AD" clId="Web-{831D77D2-78CF-4643-8EFC-DABF32722E06}" dt="2021-11-10T14:55:02.035" v="28"/>
          <ac:spMkLst>
            <pc:docMk/>
            <pc:sldMk cId="3143325194" sldId="263"/>
            <ac:spMk id="21" creationId="{9F75D387-0753-48D7-8EC6-2E8430C88B18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4:56:29.728" v="36" actId="1076"/>
          <ac:spMkLst>
            <pc:docMk/>
            <pc:sldMk cId="3143325194" sldId="263"/>
            <ac:spMk id="22" creationId="{188BA8E8-B857-4562-B691-DA167FAE472C}"/>
          </ac:spMkLst>
        </pc:spChg>
        <pc:spChg chg="del mod">
          <ac:chgData name="Veronique Rudowski" userId="S::vrudowski@ignf.onmicrosoft.com::7e117ad8-9dc6-48aa-af6e-e088630a0106" providerId="AD" clId="Web-{831D77D2-78CF-4643-8EFC-DABF32722E06}" dt="2021-11-10T14:55:07.926" v="30"/>
          <ac:spMkLst>
            <pc:docMk/>
            <pc:sldMk cId="3143325194" sldId="263"/>
            <ac:spMk id="23" creationId="{CF2FAE76-364B-46B9-B587-0F9E037683E4}"/>
          </ac:spMkLst>
        </pc:spChg>
        <pc:spChg chg="del mod">
          <ac:chgData name="Veronique Rudowski" userId="S::vrudowski@ignf.onmicrosoft.com::7e117ad8-9dc6-48aa-af6e-e088630a0106" providerId="AD" clId="Web-{831D77D2-78CF-4643-8EFC-DABF32722E06}" dt="2021-11-10T14:54:00.531" v="21"/>
          <ac:spMkLst>
            <pc:docMk/>
            <pc:sldMk cId="3143325194" sldId="263"/>
            <ac:spMk id="24" creationId="{CC9D984C-7FEE-40FB-8225-951733F7EF13}"/>
          </ac:spMkLst>
        </pc:spChg>
        <pc:spChg chg="del mod">
          <ac:chgData name="Veronique Rudowski" userId="S::vrudowski@ignf.onmicrosoft.com::7e117ad8-9dc6-48aa-af6e-e088630a0106" providerId="AD" clId="Web-{831D77D2-78CF-4643-8EFC-DABF32722E06}" dt="2021-11-10T14:53:41.874" v="18"/>
          <ac:spMkLst>
            <pc:docMk/>
            <pc:sldMk cId="3143325194" sldId="263"/>
            <ac:spMk id="25" creationId="{E3AB71D2-6598-4D15-BE98-AF3EADE1369E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4:55:53.116" v="35" actId="1076"/>
          <ac:spMkLst>
            <pc:docMk/>
            <pc:sldMk cId="3143325194" sldId="263"/>
            <ac:spMk id="26" creationId="{76273C54-AF3C-45E6-BE80-E84551F4429A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4:55:37.444" v="33" actId="1076"/>
          <ac:spMkLst>
            <pc:docMk/>
            <pc:sldMk cId="3143325194" sldId="263"/>
            <ac:spMk id="27" creationId="{0AE1A23A-7B0A-4487-985F-60C6D71F9AA5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4:55:45.178" v="34" actId="1076"/>
          <ac:spMkLst>
            <pc:docMk/>
            <pc:sldMk cId="3143325194" sldId="263"/>
            <ac:spMk id="28" creationId="{6382707A-0768-4B3F-901F-CE218E7FC59F}"/>
          </ac:spMkLst>
        </pc:spChg>
        <pc:picChg chg="add mod">
          <ac:chgData name="Veronique Rudowski" userId="S::vrudowski@ignf.onmicrosoft.com::7e117ad8-9dc6-48aa-af6e-e088630a0106" providerId="AD" clId="Web-{831D77D2-78CF-4643-8EFC-DABF32722E06}" dt="2021-11-10T14:55:26.380" v="32" actId="1076"/>
          <ac:picMkLst>
            <pc:docMk/>
            <pc:sldMk cId="3143325194" sldId="263"/>
            <ac:picMk id="2" creationId="{4BBA3721-1702-41FC-A694-286E07CEC026}"/>
          </ac:picMkLst>
        </pc:picChg>
        <pc:picChg chg="del">
          <ac:chgData name="Veronique Rudowski" userId="S::vrudowski@ignf.onmicrosoft.com::7e117ad8-9dc6-48aa-af6e-e088630a0106" providerId="AD" clId="Web-{831D77D2-78CF-4643-8EFC-DABF32722E06}" dt="2021-11-10T14:53:00.997" v="9"/>
          <ac:picMkLst>
            <pc:docMk/>
            <pc:sldMk cId="3143325194" sldId="263"/>
            <ac:picMk id="4098" creationId="{00000000-0000-0000-0000-000000000000}"/>
          </ac:picMkLst>
        </pc:picChg>
      </pc:sldChg>
      <pc:sldChg chg="addSp delSp modSp add ord replId">
        <pc:chgData name="Veronique Rudowski" userId="S::vrudowski@ignf.onmicrosoft.com::7e117ad8-9dc6-48aa-af6e-e088630a0106" providerId="AD" clId="Web-{831D77D2-78CF-4643-8EFC-DABF32722E06}" dt="2021-11-10T15:24:14.642" v="303"/>
        <pc:sldMkLst>
          <pc:docMk/>
          <pc:sldMk cId="3954385995" sldId="280"/>
        </pc:sldMkLst>
        <pc:spChg chg="add del mod">
          <ac:chgData name="Veronique Rudowski" userId="S::vrudowski@ignf.onmicrosoft.com::7e117ad8-9dc6-48aa-af6e-e088630a0106" providerId="AD" clId="Web-{831D77D2-78CF-4643-8EFC-DABF32722E06}" dt="2021-11-10T15:11:19.782" v="74"/>
          <ac:spMkLst>
            <pc:docMk/>
            <pc:sldMk cId="3954385995" sldId="280"/>
            <ac:spMk id="3" creationId="{F0021257-3547-4F49-B668-BB257E2C8F69}"/>
          </ac:spMkLst>
        </pc:spChg>
        <pc:spChg chg="mod">
          <ac:chgData name="Veronique Rudowski" userId="S::vrudowski@ignf.onmicrosoft.com::7e117ad8-9dc6-48aa-af6e-e088630a0106" providerId="AD" clId="Web-{831D77D2-78CF-4643-8EFC-DABF32722E06}" dt="2021-11-10T15:02:58.814" v="43" actId="20577"/>
          <ac:spMkLst>
            <pc:docMk/>
            <pc:sldMk cId="3954385995" sldId="280"/>
            <ac:spMk id="13" creationId="{00000000-0000-0000-0000-000000000000}"/>
          </ac:spMkLst>
        </pc:spChg>
        <pc:spChg chg="del mod">
          <ac:chgData name="Veronique Rudowski" userId="S::vrudowski@ignf.onmicrosoft.com::7e117ad8-9dc6-48aa-af6e-e088630a0106" providerId="AD" clId="Web-{831D77D2-78CF-4643-8EFC-DABF32722E06}" dt="2021-11-10T15:03:47.114" v="49"/>
          <ac:spMkLst>
            <pc:docMk/>
            <pc:sldMk cId="3954385995" sldId="280"/>
            <ac:spMk id="22" creationId="{188BA8E8-B857-4562-B691-DA167FAE472C}"/>
          </ac:spMkLst>
        </pc:spChg>
        <pc:spChg chg="del mod">
          <ac:chgData name="Veronique Rudowski" userId="S::vrudowski@ignf.onmicrosoft.com::7e117ad8-9dc6-48aa-af6e-e088630a0106" providerId="AD" clId="Web-{831D77D2-78CF-4643-8EFC-DABF32722E06}" dt="2021-11-10T15:11:17.376" v="73"/>
          <ac:spMkLst>
            <pc:docMk/>
            <pc:sldMk cId="3954385995" sldId="280"/>
            <ac:spMk id="26" creationId="{76273C54-AF3C-45E6-BE80-E84551F4429A}"/>
          </ac:spMkLst>
        </pc:spChg>
        <pc:spChg chg="del">
          <ac:chgData name="Veronique Rudowski" userId="S::vrudowski@ignf.onmicrosoft.com::7e117ad8-9dc6-48aa-af6e-e088630a0106" providerId="AD" clId="Web-{831D77D2-78CF-4643-8EFC-DABF32722E06}" dt="2021-11-10T15:11:14.876" v="72"/>
          <ac:spMkLst>
            <pc:docMk/>
            <pc:sldMk cId="3954385995" sldId="280"/>
            <ac:spMk id="27" creationId="{0AE1A23A-7B0A-4487-985F-60C6D71F9AA5}"/>
          </ac:spMkLst>
        </pc:spChg>
        <pc:spChg chg="del mod">
          <ac:chgData name="Veronique Rudowski" userId="S::vrudowski@ignf.onmicrosoft.com::7e117ad8-9dc6-48aa-af6e-e088630a0106" providerId="AD" clId="Web-{831D77D2-78CF-4643-8EFC-DABF32722E06}" dt="2021-11-10T15:11:13.266" v="71"/>
          <ac:spMkLst>
            <pc:docMk/>
            <pc:sldMk cId="3954385995" sldId="280"/>
            <ac:spMk id="28" creationId="{6382707A-0768-4B3F-901F-CE218E7FC59F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5:23:33.515" v="297" actId="1076"/>
          <ac:spMkLst>
            <pc:docMk/>
            <pc:sldMk cId="3954385995" sldId="280"/>
            <ac:spMk id="29" creationId="{D2606D6F-60F2-4E73-9363-25D885DF4659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5:23:37.546" v="298" actId="1076"/>
          <ac:spMkLst>
            <pc:docMk/>
            <pc:sldMk cId="3954385995" sldId="280"/>
            <ac:spMk id="30" creationId="{1BC08D02-5EF2-4340-9BE1-74ACC190EDF3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5:23:51.688" v="301" actId="1076"/>
          <ac:spMkLst>
            <pc:docMk/>
            <pc:sldMk cId="3954385995" sldId="280"/>
            <ac:spMk id="31" creationId="{E93073C5-0E7A-4FD2-BC6F-C8BF3C56FB1D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5:23:56.078" v="302" actId="1076"/>
          <ac:spMkLst>
            <pc:docMk/>
            <pc:sldMk cId="3954385995" sldId="280"/>
            <ac:spMk id="32" creationId="{E708795B-F99B-4A6A-BE03-6551988CB7F9}"/>
          </ac:spMkLst>
        </pc:spChg>
        <pc:spChg chg="add del mod">
          <ac:chgData name="Veronique Rudowski" userId="S::vrudowski@ignf.onmicrosoft.com::7e117ad8-9dc6-48aa-af6e-e088630a0106" providerId="AD" clId="Web-{831D77D2-78CF-4643-8EFC-DABF32722E06}" dt="2021-11-10T15:21:48.321" v="266"/>
          <ac:spMkLst>
            <pc:docMk/>
            <pc:sldMk cId="3954385995" sldId="280"/>
            <ac:spMk id="33" creationId="{8CC57436-D427-484F-B218-5BDB34AD4DE3}"/>
          </ac:spMkLst>
        </pc:spChg>
        <pc:spChg chg="add mod">
          <ac:chgData name="Veronique Rudowski" userId="S::vrudowski@ignf.onmicrosoft.com::7e117ad8-9dc6-48aa-af6e-e088630a0106" providerId="AD" clId="Web-{831D77D2-78CF-4643-8EFC-DABF32722E06}" dt="2021-11-10T15:23:46.656" v="300" actId="1076"/>
          <ac:spMkLst>
            <pc:docMk/>
            <pc:sldMk cId="3954385995" sldId="280"/>
            <ac:spMk id="34" creationId="{03E2AE5E-5A0D-475E-AE82-91230A6E6BA0}"/>
          </ac:spMkLst>
        </pc:spChg>
        <pc:picChg chg="del">
          <ac:chgData name="Veronique Rudowski" userId="S::vrudowski@ignf.onmicrosoft.com::7e117ad8-9dc6-48aa-af6e-e088630a0106" providerId="AD" clId="Web-{831D77D2-78CF-4643-8EFC-DABF32722E06}" dt="2021-11-10T15:11:08.703" v="68"/>
          <ac:picMkLst>
            <pc:docMk/>
            <pc:sldMk cId="3954385995" sldId="280"/>
            <ac:picMk id="2" creationId="{4BBA3721-1702-41FC-A694-286E07CEC026}"/>
          </ac:picMkLst>
        </pc:picChg>
        <pc:picChg chg="add mod">
          <ac:chgData name="Veronique Rudowski" userId="S::vrudowski@ignf.onmicrosoft.com::7e117ad8-9dc6-48aa-af6e-e088630a0106" providerId="AD" clId="Web-{831D77D2-78CF-4643-8EFC-DABF32722E06}" dt="2021-11-10T15:23:16.529" v="294" actId="1076"/>
          <ac:picMkLst>
            <pc:docMk/>
            <pc:sldMk cId="3954385995" sldId="280"/>
            <ac:picMk id="7" creationId="{A8B9A7AA-7602-4629-927D-02A25388308F}"/>
          </ac:picMkLst>
        </pc:picChg>
        <pc:picChg chg="add del">
          <ac:chgData name="Veronique Rudowski" userId="S::vrudowski@ignf.onmicrosoft.com::7e117ad8-9dc6-48aa-af6e-e088630a0106" providerId="AD" clId="Web-{831D77D2-78CF-4643-8EFC-DABF32722E06}" dt="2021-11-10T15:03:37.254" v="47"/>
          <ac:picMkLst>
            <pc:docMk/>
            <pc:sldMk cId="3954385995" sldId="280"/>
            <ac:picMk id="9" creationId="{58969469-F4C7-498C-926B-6B311FAB03AF}"/>
          </ac:picMkLst>
        </pc:picChg>
        <pc:picChg chg="add del">
          <ac:chgData name="Veronique Rudowski" userId="S::vrudowski@ignf.onmicrosoft.com::7e117ad8-9dc6-48aa-af6e-e088630a0106" providerId="AD" clId="Web-{831D77D2-78CF-4643-8EFC-DABF32722E06}" dt="2021-11-10T15:03:36.035" v="46"/>
          <ac:picMkLst>
            <pc:docMk/>
            <pc:sldMk cId="3954385995" sldId="280"/>
            <ac:picMk id="16" creationId="{3A069A44-7B08-4EA3-800B-575778E16362}"/>
          </ac:picMkLst>
        </pc:picChg>
        <pc:inkChg chg="add del">
          <ac:chgData name="Veronique Rudowski" userId="S::vrudowski@ignf.onmicrosoft.com::7e117ad8-9dc6-48aa-af6e-e088630a0106" providerId="AD" clId="Web-{831D77D2-78CF-4643-8EFC-DABF32722E06}" dt="2021-11-10T15:13:12.664" v="88"/>
          <ac:inkMkLst>
            <pc:docMk/>
            <pc:sldMk cId="3954385995" sldId="280"/>
            <ac:inkMk id="8" creationId="{3B0FF971-86E0-4502-B159-BB406ED51409}"/>
          </ac:inkMkLst>
        </pc:inkChg>
        <pc:inkChg chg="add del">
          <ac:chgData name="Veronique Rudowski" userId="S::vrudowski@ignf.onmicrosoft.com::7e117ad8-9dc6-48aa-af6e-e088630a0106" providerId="AD" clId="Web-{831D77D2-78CF-4643-8EFC-DABF32722E06}" dt="2021-11-10T15:13:11.555" v="87"/>
          <ac:inkMkLst>
            <pc:docMk/>
            <pc:sldMk cId="3954385995" sldId="280"/>
            <ac:inkMk id="15" creationId="{1D516BCB-BB03-4A57-B53F-8ABF8F969128}"/>
          </ac:inkMkLst>
        </pc:inkChg>
        <pc:inkChg chg="add del">
          <ac:chgData name="Veronique Rudowski" userId="S::vrudowski@ignf.onmicrosoft.com::7e117ad8-9dc6-48aa-af6e-e088630a0106" providerId="AD" clId="Web-{831D77D2-78CF-4643-8EFC-DABF32722E06}" dt="2021-11-10T15:13:10.648" v="86"/>
          <ac:inkMkLst>
            <pc:docMk/>
            <pc:sldMk cId="3954385995" sldId="280"/>
            <ac:inkMk id="21" creationId="{EDDA769E-4F86-4662-904C-0B712C9ECAA1}"/>
          </ac:inkMkLst>
        </pc:inkChg>
        <pc:inkChg chg="add del">
          <ac:chgData name="Veronique Rudowski" userId="S::vrudowski@ignf.onmicrosoft.com::7e117ad8-9dc6-48aa-af6e-e088630a0106" providerId="AD" clId="Web-{831D77D2-78CF-4643-8EFC-DABF32722E06}" dt="2021-11-10T15:12:51.538" v="83"/>
          <ac:inkMkLst>
            <pc:docMk/>
            <pc:sldMk cId="3954385995" sldId="280"/>
            <ac:inkMk id="23" creationId="{3183BE5D-B15A-42BB-8D06-BE39A9BE7004}"/>
          </ac:inkMkLst>
        </pc:inkChg>
        <pc:cxnChg chg="add del">
          <ac:chgData name="Veronique Rudowski" userId="S::vrudowski@ignf.onmicrosoft.com::7e117ad8-9dc6-48aa-af6e-e088630a0106" providerId="AD" clId="Web-{831D77D2-78CF-4643-8EFC-DABF32722E06}" dt="2021-11-10T15:13:09.367" v="85"/>
          <ac:cxnSpMkLst>
            <pc:docMk/>
            <pc:sldMk cId="3954385995" sldId="280"/>
            <ac:cxnSpMk id="24" creationId="{85AA739A-9B82-49C1-B19E-14B87875266E}"/>
          </ac:cxnSpMkLst>
        </pc:cxnChg>
        <pc:cxnChg chg="add mod">
          <ac:chgData name="Veronique Rudowski" userId="S::vrudowski@ignf.onmicrosoft.com::7e117ad8-9dc6-48aa-af6e-e088630a0106" providerId="AD" clId="Web-{831D77D2-78CF-4643-8EFC-DABF32722E06}" dt="2021-11-10T15:23:28.249" v="296" actId="14100"/>
          <ac:cxnSpMkLst>
            <pc:docMk/>
            <pc:sldMk cId="3954385995" sldId="280"/>
            <ac:cxnSpMk id="25" creationId="{8633C421-E4CF-4DB5-92C6-E0D592CBEDF3}"/>
          </ac:cxnSpMkLst>
        </pc:cxnChg>
      </pc:sldChg>
    </pc:docChg>
  </pc:docChgLst>
  <pc:docChgLst>
    <pc:chgData name="Julien L-Haridon" userId="S::jl-haridon@ignf.onmicrosoft.com::eb403618-8cbb-4746-8265-5561b4c15696" providerId="AD" clId="Web-{8F775710-3175-41C3-A9C7-1442055052BE}"/>
    <pc:docChg chg="modSld">
      <pc:chgData name="Julien L-Haridon" userId="S::jl-haridon@ignf.onmicrosoft.com::eb403618-8cbb-4746-8265-5561b4c15696" providerId="AD" clId="Web-{8F775710-3175-41C3-A9C7-1442055052BE}" dt="2021-11-16T07:28:13.883" v="128" actId="20577"/>
      <pc:docMkLst>
        <pc:docMk/>
      </pc:docMkLst>
      <pc:sldChg chg="modSp">
        <pc:chgData name="Julien L-Haridon" userId="S::jl-haridon@ignf.onmicrosoft.com::eb403618-8cbb-4746-8265-5561b4c15696" providerId="AD" clId="Web-{8F775710-3175-41C3-A9C7-1442055052BE}" dt="2021-11-16T07:28:13.883" v="128" actId="20577"/>
        <pc:sldMkLst>
          <pc:docMk/>
          <pc:sldMk cId="3936670276" sldId="275"/>
        </pc:sldMkLst>
        <pc:spChg chg="mod">
          <ac:chgData name="Julien L-Haridon" userId="S::jl-haridon@ignf.onmicrosoft.com::eb403618-8cbb-4746-8265-5561b4c15696" providerId="AD" clId="Web-{8F775710-3175-41C3-A9C7-1442055052BE}" dt="2021-11-16T07:28:13.883" v="128" actId="20577"/>
          <ac:spMkLst>
            <pc:docMk/>
            <pc:sldMk cId="3936670276" sldId="275"/>
            <ac:spMk id="18" creationId="{00000000-0000-0000-0000-000000000000}"/>
          </ac:spMkLst>
        </pc:spChg>
      </pc:sldChg>
    </pc:docChg>
  </pc:docChgLst>
  <pc:docChgLst>
    <pc:chgData name="Veronique Rudowski" userId="S::vrudowski@ignf.onmicrosoft.com::7e117ad8-9dc6-48aa-af6e-e088630a0106" providerId="AD" clId="Web-{1BEC4744-462E-488C-82D1-D410D5C5BA7F}"/>
    <pc:docChg chg="addSld modSld">
      <pc:chgData name="Veronique Rudowski" userId="S::vrudowski@ignf.onmicrosoft.com::7e117ad8-9dc6-48aa-af6e-e088630a0106" providerId="AD" clId="Web-{1BEC4744-462E-488C-82D1-D410D5C5BA7F}" dt="2021-11-10T16:16:17.337" v="385" actId="20577"/>
      <pc:docMkLst>
        <pc:docMk/>
      </pc:docMkLst>
      <pc:sldChg chg="modSp">
        <pc:chgData name="Veronique Rudowski" userId="S::vrudowski@ignf.onmicrosoft.com::7e117ad8-9dc6-48aa-af6e-e088630a0106" providerId="AD" clId="Web-{1BEC4744-462E-488C-82D1-D410D5C5BA7F}" dt="2021-11-10T16:16:17.337" v="385" actId="20577"/>
        <pc:sldMkLst>
          <pc:docMk/>
          <pc:sldMk cId="3936670276" sldId="275"/>
        </pc:sldMkLst>
        <pc:spChg chg="mod">
          <ac:chgData name="Veronique Rudowski" userId="S::vrudowski@ignf.onmicrosoft.com::7e117ad8-9dc6-48aa-af6e-e088630a0106" providerId="AD" clId="Web-{1BEC4744-462E-488C-82D1-D410D5C5BA7F}" dt="2021-11-10T16:16:17.337" v="385" actId="20577"/>
          <ac:spMkLst>
            <pc:docMk/>
            <pc:sldMk cId="3936670276" sldId="275"/>
            <ac:spMk id="18" creationId="{00000000-0000-0000-0000-000000000000}"/>
          </ac:spMkLst>
        </pc:spChg>
      </pc:sldChg>
      <pc:sldChg chg="modSp">
        <pc:chgData name="Veronique Rudowski" userId="S::vrudowski@ignf.onmicrosoft.com::7e117ad8-9dc6-48aa-af6e-e088630a0106" providerId="AD" clId="Web-{1BEC4744-462E-488C-82D1-D410D5C5BA7F}" dt="2021-11-10T16:09:57.921" v="361" actId="1076"/>
        <pc:sldMkLst>
          <pc:docMk/>
          <pc:sldMk cId="3954385995" sldId="280"/>
        </pc:sldMkLst>
        <pc:picChg chg="mod">
          <ac:chgData name="Veronique Rudowski" userId="S::vrudowski@ignf.onmicrosoft.com::7e117ad8-9dc6-48aa-af6e-e088630a0106" providerId="AD" clId="Web-{1BEC4744-462E-488C-82D1-D410D5C5BA7F}" dt="2021-11-10T16:09:57.921" v="361" actId="1076"/>
          <ac:picMkLst>
            <pc:docMk/>
            <pc:sldMk cId="3954385995" sldId="280"/>
            <ac:picMk id="4" creationId="{00000000-0000-0000-0000-000000000000}"/>
          </ac:picMkLst>
        </pc:picChg>
      </pc:sldChg>
      <pc:sldChg chg="addSp delSp modSp add replId">
        <pc:chgData name="Veronique Rudowski" userId="S::vrudowski@ignf.onmicrosoft.com::7e117ad8-9dc6-48aa-af6e-e088630a0106" providerId="AD" clId="Web-{1BEC4744-462E-488C-82D1-D410D5C5BA7F}" dt="2021-11-10T16:06:38.698" v="326" actId="20577"/>
        <pc:sldMkLst>
          <pc:docMk/>
          <pc:sldMk cId="1886344844" sldId="281"/>
        </pc:sldMkLst>
        <pc:spChg chg="add mod">
          <ac:chgData name="Veronique Rudowski" userId="S::vrudowski@ignf.onmicrosoft.com::7e117ad8-9dc6-48aa-af6e-e088630a0106" providerId="AD" clId="Web-{1BEC4744-462E-488C-82D1-D410D5C5BA7F}" dt="2021-11-10T16:06:38.698" v="326" actId="20577"/>
          <ac:spMkLst>
            <pc:docMk/>
            <pc:sldMk cId="1886344844" sldId="281"/>
            <ac:spMk id="7" creationId="{E389273E-A8D6-4E4B-853B-F09F3222D7F3}"/>
          </ac:spMkLst>
        </pc:spChg>
        <pc:spChg chg="mod">
          <ac:chgData name="Veronique Rudowski" userId="S::vrudowski@ignf.onmicrosoft.com::7e117ad8-9dc6-48aa-af6e-e088630a0106" providerId="AD" clId="Web-{1BEC4744-462E-488C-82D1-D410D5C5BA7F}" dt="2021-11-10T15:50:04.721" v="19" actId="20577"/>
          <ac:spMkLst>
            <pc:docMk/>
            <pc:sldMk cId="1886344844" sldId="281"/>
            <ac:spMk id="13" creationId="{00000000-0000-0000-0000-000000000000}"/>
          </ac:spMkLst>
        </pc:spChg>
        <pc:spChg chg="mod">
          <ac:chgData name="Veronique Rudowski" userId="S::vrudowski@ignf.onmicrosoft.com::7e117ad8-9dc6-48aa-af6e-e088630a0106" providerId="AD" clId="Web-{1BEC4744-462E-488C-82D1-D410D5C5BA7F}" dt="2021-11-10T16:05:07.165" v="314" actId="20577"/>
          <ac:spMkLst>
            <pc:docMk/>
            <pc:sldMk cId="1886344844" sldId="281"/>
            <ac:spMk id="18" creationId="{00000000-0000-0000-0000-000000000000}"/>
          </ac:spMkLst>
        </pc:spChg>
        <pc:picChg chg="del">
          <ac:chgData name="Veronique Rudowski" userId="S::vrudowski@ignf.onmicrosoft.com::7e117ad8-9dc6-48aa-af6e-e088630a0106" providerId="AD" clId="Web-{1BEC4744-462E-488C-82D1-D410D5C5BA7F}" dt="2021-11-10T15:49:05.439" v="1"/>
          <ac:picMkLst>
            <pc:docMk/>
            <pc:sldMk cId="1886344844" sldId="281"/>
            <ac:picMk id="2" creationId="{3EEEC611-2176-4246-957B-175F75B02376}"/>
          </ac:picMkLst>
        </pc:picChg>
        <pc:picChg chg="add mod">
          <ac:chgData name="Veronique Rudowski" userId="S::vrudowski@ignf.onmicrosoft.com::7e117ad8-9dc6-48aa-af6e-e088630a0106" providerId="AD" clId="Web-{1BEC4744-462E-488C-82D1-D410D5C5BA7F}" dt="2021-11-10T15:49:32.580" v="7" actId="1076"/>
          <ac:picMkLst>
            <pc:docMk/>
            <pc:sldMk cId="1886344844" sldId="281"/>
            <ac:picMk id="3" creationId="{5B18AC69-5B50-4B81-9D53-98D92544E85A}"/>
          </ac:picMkLst>
        </pc:picChg>
      </pc:sldChg>
      <pc:sldChg chg="addSp delSp modSp add replId">
        <pc:chgData name="Veronique Rudowski" userId="S::vrudowski@ignf.onmicrosoft.com::7e117ad8-9dc6-48aa-af6e-e088630a0106" providerId="AD" clId="Web-{1BEC4744-462E-488C-82D1-D410D5C5BA7F}" dt="2021-11-10T16:05:34.993" v="318" actId="20577"/>
        <pc:sldMkLst>
          <pc:docMk/>
          <pc:sldMk cId="1904554409" sldId="282"/>
        </pc:sldMkLst>
        <pc:spChg chg="add del mod">
          <ac:chgData name="Veronique Rudowski" userId="S::vrudowski@ignf.onmicrosoft.com::7e117ad8-9dc6-48aa-af6e-e088630a0106" providerId="AD" clId="Web-{1BEC4744-462E-488C-82D1-D410D5C5BA7F}" dt="2021-11-10T15:59:54.782" v="241"/>
          <ac:spMkLst>
            <pc:docMk/>
            <pc:sldMk cId="1904554409" sldId="282"/>
            <ac:spMk id="7" creationId="{EF8266DD-D5E7-471D-B3CE-E14FC3EE69B3}"/>
          </ac:spMkLst>
        </pc:spChg>
        <pc:spChg chg="add mod">
          <ac:chgData name="Veronique Rudowski" userId="S::vrudowski@ignf.onmicrosoft.com::7e117ad8-9dc6-48aa-af6e-e088630a0106" providerId="AD" clId="Web-{1BEC4744-462E-488C-82D1-D410D5C5BA7F}" dt="2021-11-10T16:00:01.392" v="243" actId="20577"/>
          <ac:spMkLst>
            <pc:docMk/>
            <pc:sldMk cId="1904554409" sldId="282"/>
            <ac:spMk id="8" creationId="{C97713FB-D5ED-41D5-B2A9-CDAB6FF2F551}"/>
          </ac:spMkLst>
        </pc:spChg>
        <pc:spChg chg="mod">
          <ac:chgData name="Veronique Rudowski" userId="S::vrudowski@ignf.onmicrosoft.com::7e117ad8-9dc6-48aa-af6e-e088630a0106" providerId="AD" clId="Web-{1BEC4744-462E-488C-82D1-D410D5C5BA7F}" dt="2021-11-10T15:53:31.992" v="114" actId="20577"/>
          <ac:spMkLst>
            <pc:docMk/>
            <pc:sldMk cId="1904554409" sldId="282"/>
            <ac:spMk id="13" creationId="{00000000-0000-0000-0000-000000000000}"/>
          </ac:spMkLst>
        </pc:spChg>
        <pc:spChg chg="mod">
          <ac:chgData name="Veronique Rudowski" userId="S::vrudowski@ignf.onmicrosoft.com::7e117ad8-9dc6-48aa-af6e-e088630a0106" providerId="AD" clId="Web-{1BEC4744-462E-488C-82D1-D410D5C5BA7F}" dt="2021-11-10T16:05:34.993" v="318" actId="20577"/>
          <ac:spMkLst>
            <pc:docMk/>
            <pc:sldMk cId="1904554409" sldId="282"/>
            <ac:spMk id="18" creationId="{00000000-0000-0000-0000-000000000000}"/>
          </ac:spMkLst>
        </pc:spChg>
        <pc:picChg chg="add mod">
          <ac:chgData name="Veronique Rudowski" userId="S::vrudowski@ignf.onmicrosoft.com::7e117ad8-9dc6-48aa-af6e-e088630a0106" providerId="AD" clId="Web-{1BEC4744-462E-488C-82D1-D410D5C5BA7F}" dt="2021-11-10T15:55:20.854" v="156" actId="14100"/>
          <ac:picMkLst>
            <pc:docMk/>
            <pc:sldMk cId="1904554409" sldId="282"/>
            <ac:picMk id="2" creationId="{E44B12B7-1EE6-4680-B63A-8BC064AA137F}"/>
          </ac:picMkLst>
        </pc:picChg>
        <pc:picChg chg="del">
          <ac:chgData name="Veronique Rudowski" userId="S::vrudowski@ignf.onmicrosoft.com::7e117ad8-9dc6-48aa-af6e-e088630a0106" providerId="AD" clId="Web-{1BEC4744-462E-488C-82D1-D410D5C5BA7F}" dt="2021-11-10T15:54:52.322" v="146"/>
          <ac:picMkLst>
            <pc:docMk/>
            <pc:sldMk cId="1904554409" sldId="282"/>
            <ac:picMk id="3" creationId="{5B18AC69-5B50-4B81-9D53-98D92544E85A}"/>
          </ac:picMkLst>
        </pc:picChg>
      </pc:sldChg>
      <pc:sldChg chg="addSp delSp modSp add replId">
        <pc:chgData name="Veronique Rudowski" userId="S::vrudowski@ignf.onmicrosoft.com::7e117ad8-9dc6-48aa-af6e-e088630a0106" providerId="AD" clId="Web-{1BEC4744-462E-488C-82D1-D410D5C5BA7F}" dt="2021-11-10T16:08:22.700" v="359" actId="20577"/>
        <pc:sldMkLst>
          <pc:docMk/>
          <pc:sldMk cId="412697905" sldId="283"/>
        </pc:sldMkLst>
        <pc:spChg chg="add mod">
          <ac:chgData name="Veronique Rudowski" userId="S::vrudowski@ignf.onmicrosoft.com::7e117ad8-9dc6-48aa-af6e-e088630a0106" providerId="AD" clId="Web-{1BEC4744-462E-488C-82D1-D410D5C5BA7F}" dt="2021-11-10T16:00:48.737" v="254" actId="20577"/>
          <ac:spMkLst>
            <pc:docMk/>
            <pc:sldMk cId="412697905" sldId="283"/>
            <ac:spMk id="7" creationId="{068D091C-8A97-4E3D-BD02-A1F043E522BE}"/>
          </ac:spMkLst>
        </pc:spChg>
        <pc:spChg chg="add mod">
          <ac:chgData name="Veronique Rudowski" userId="S::vrudowski@ignf.onmicrosoft.com::7e117ad8-9dc6-48aa-af6e-e088630a0106" providerId="AD" clId="Web-{1BEC4744-462E-488C-82D1-D410D5C5BA7F}" dt="2021-11-10T16:01:38.238" v="270"/>
          <ac:spMkLst>
            <pc:docMk/>
            <pc:sldMk cId="412697905" sldId="283"/>
            <ac:spMk id="8" creationId="{712BA6E7-384F-43AB-8CDD-9E03E1DB8F76}"/>
          </ac:spMkLst>
        </pc:spChg>
        <pc:spChg chg="mod">
          <ac:chgData name="Veronique Rudowski" userId="S::vrudowski@ignf.onmicrosoft.com::7e117ad8-9dc6-48aa-af6e-e088630a0106" providerId="AD" clId="Web-{1BEC4744-462E-488C-82D1-D410D5C5BA7F}" dt="2021-11-10T15:58:50.952" v="225" actId="20577"/>
          <ac:spMkLst>
            <pc:docMk/>
            <pc:sldMk cId="412697905" sldId="283"/>
            <ac:spMk id="13" creationId="{00000000-0000-0000-0000-000000000000}"/>
          </ac:spMkLst>
        </pc:spChg>
        <pc:spChg chg="mod">
          <ac:chgData name="Veronique Rudowski" userId="S::vrudowski@ignf.onmicrosoft.com::7e117ad8-9dc6-48aa-af6e-e088630a0106" providerId="AD" clId="Web-{1BEC4744-462E-488C-82D1-D410D5C5BA7F}" dt="2021-11-10T16:08:22.700" v="359" actId="20577"/>
          <ac:spMkLst>
            <pc:docMk/>
            <pc:sldMk cId="412697905" sldId="283"/>
            <ac:spMk id="18" creationId="{00000000-0000-0000-0000-000000000000}"/>
          </ac:spMkLst>
        </pc:spChg>
        <pc:picChg chg="del">
          <ac:chgData name="Veronique Rudowski" userId="S::vrudowski@ignf.onmicrosoft.com::7e117ad8-9dc6-48aa-af6e-e088630a0106" providerId="AD" clId="Web-{1BEC4744-462E-488C-82D1-D410D5C5BA7F}" dt="2021-11-10T15:58:52.265" v="226"/>
          <ac:picMkLst>
            <pc:docMk/>
            <pc:sldMk cId="412697905" sldId="283"/>
            <ac:picMk id="2" creationId="{E44B12B7-1EE6-4680-B63A-8BC064AA137F}"/>
          </ac:picMkLst>
        </pc:picChg>
        <pc:picChg chg="add mod">
          <ac:chgData name="Veronique Rudowski" userId="S::vrudowski@ignf.onmicrosoft.com::7e117ad8-9dc6-48aa-af6e-e088630a0106" providerId="AD" clId="Web-{1BEC4744-462E-488C-82D1-D410D5C5BA7F}" dt="2021-11-10T15:59:04.843" v="229" actId="1076"/>
          <ac:picMkLst>
            <pc:docMk/>
            <pc:sldMk cId="412697905" sldId="283"/>
            <ac:picMk id="3" creationId="{4D58FDE9-ED18-4CED-84B9-7B5C931317B3}"/>
          </ac:picMkLst>
        </pc:picChg>
      </pc:sldChg>
      <pc:sldChg chg="addSp delSp modSp add replId">
        <pc:chgData name="Veronique Rudowski" userId="S::vrudowski@ignf.onmicrosoft.com::7e117ad8-9dc6-48aa-af6e-e088630a0106" providerId="AD" clId="Web-{1BEC4744-462E-488C-82D1-D410D5C5BA7F}" dt="2021-11-10T16:07:04.339" v="328" actId="20577"/>
        <pc:sldMkLst>
          <pc:docMk/>
          <pc:sldMk cId="1887572162" sldId="284"/>
        </pc:sldMkLst>
        <pc:spChg chg="mod">
          <ac:chgData name="Veronique Rudowski" userId="S::vrudowski@ignf.onmicrosoft.com::7e117ad8-9dc6-48aa-af6e-e088630a0106" providerId="AD" clId="Web-{1BEC4744-462E-488C-82D1-D410D5C5BA7F}" dt="2021-11-10T16:03:13.912" v="298" actId="1076"/>
          <ac:spMkLst>
            <pc:docMk/>
            <pc:sldMk cId="1887572162" sldId="284"/>
            <ac:spMk id="8" creationId="{712BA6E7-384F-43AB-8CDD-9E03E1DB8F76}"/>
          </ac:spMkLst>
        </pc:spChg>
        <pc:spChg chg="mod">
          <ac:chgData name="Veronique Rudowski" userId="S::vrudowski@ignf.onmicrosoft.com::7e117ad8-9dc6-48aa-af6e-e088630a0106" providerId="AD" clId="Web-{1BEC4744-462E-488C-82D1-D410D5C5BA7F}" dt="2021-11-10T16:02:53.677" v="291" actId="20577"/>
          <ac:spMkLst>
            <pc:docMk/>
            <pc:sldMk cId="1887572162" sldId="284"/>
            <ac:spMk id="13" creationId="{00000000-0000-0000-0000-000000000000}"/>
          </ac:spMkLst>
        </pc:spChg>
        <pc:spChg chg="mod">
          <ac:chgData name="Veronique Rudowski" userId="S::vrudowski@ignf.onmicrosoft.com::7e117ad8-9dc6-48aa-af6e-e088630a0106" providerId="AD" clId="Web-{1BEC4744-462E-488C-82D1-D410D5C5BA7F}" dt="2021-11-10T16:07:04.339" v="328" actId="20577"/>
          <ac:spMkLst>
            <pc:docMk/>
            <pc:sldMk cId="1887572162" sldId="284"/>
            <ac:spMk id="18" creationId="{00000000-0000-0000-0000-000000000000}"/>
          </ac:spMkLst>
        </pc:spChg>
        <pc:picChg chg="add mod">
          <ac:chgData name="Veronique Rudowski" userId="S::vrudowski@ignf.onmicrosoft.com::7e117ad8-9dc6-48aa-af6e-e088630a0106" providerId="AD" clId="Web-{1BEC4744-462E-488C-82D1-D410D5C5BA7F}" dt="2021-11-10T16:03:09.630" v="297" actId="1076"/>
          <ac:picMkLst>
            <pc:docMk/>
            <pc:sldMk cId="1887572162" sldId="284"/>
            <ac:picMk id="2" creationId="{3344BB72-9E5C-483A-87AF-465003F2FCCF}"/>
          </ac:picMkLst>
        </pc:picChg>
        <pc:picChg chg="del">
          <ac:chgData name="Veronique Rudowski" userId="S::vrudowski@ignf.onmicrosoft.com::7e117ad8-9dc6-48aa-af6e-e088630a0106" providerId="AD" clId="Web-{1BEC4744-462E-488C-82D1-D410D5C5BA7F}" dt="2021-11-10T16:02:54.802" v="292"/>
          <ac:picMkLst>
            <pc:docMk/>
            <pc:sldMk cId="1887572162" sldId="284"/>
            <ac:picMk id="3" creationId="{4D58FDE9-ED18-4CED-84B9-7B5C931317B3}"/>
          </ac:picMkLst>
        </pc:picChg>
      </pc:sldChg>
    </pc:docChg>
  </pc:docChgLst>
  <pc:docChgLst>
    <pc:chgData name="Gauthier Duponchel" userId="S::gduponchel@ignf.onmicrosoft.com::e7e63eb5-5154-4c6e-b2d8-9a289dc1a64f" providerId="AD" clId="Web-{6A02059A-17E2-4877-BA67-D81466D5089E}"/>
    <pc:docChg chg="modSld">
      <pc:chgData name="Gauthier Duponchel" userId="S::gduponchel@ignf.onmicrosoft.com::e7e63eb5-5154-4c6e-b2d8-9a289dc1a64f" providerId="AD" clId="Web-{6A02059A-17E2-4877-BA67-D81466D5089E}" dt="2021-11-10T14:40:52.047" v="288" actId="1076"/>
      <pc:docMkLst>
        <pc:docMk/>
      </pc:docMkLst>
      <pc:sldChg chg="addSp delSp modSp">
        <pc:chgData name="Gauthier Duponchel" userId="S::gduponchel@ignf.onmicrosoft.com::e7e63eb5-5154-4c6e-b2d8-9a289dc1a64f" providerId="AD" clId="Web-{6A02059A-17E2-4877-BA67-D81466D5089E}" dt="2021-11-10T14:38:39.309" v="267" actId="1076"/>
        <pc:sldMkLst>
          <pc:docMk/>
          <pc:sldMk cId="3143325194" sldId="263"/>
        </pc:sldMkLst>
        <pc:spChg chg="add mod">
          <ac:chgData name="Gauthier Duponchel" userId="S::gduponchel@ignf.onmicrosoft.com::e7e63eb5-5154-4c6e-b2d8-9a289dc1a64f" providerId="AD" clId="Web-{6A02059A-17E2-4877-BA67-D81466D5089E}" dt="2021-11-10T14:38:03.074" v="261"/>
          <ac:spMkLst>
            <pc:docMk/>
            <pc:sldMk cId="3143325194" sldId="263"/>
            <ac:spMk id="21" creationId="{9F75D387-0753-48D7-8EC6-2E8430C88B18}"/>
          </ac:spMkLst>
        </pc:spChg>
        <pc:spChg chg="add mod">
          <ac:chgData name="Gauthier Duponchel" userId="S::gduponchel@ignf.onmicrosoft.com::e7e63eb5-5154-4c6e-b2d8-9a289dc1a64f" providerId="AD" clId="Web-{6A02059A-17E2-4877-BA67-D81466D5089E}" dt="2021-11-10T14:31:35.485" v="211"/>
          <ac:spMkLst>
            <pc:docMk/>
            <pc:sldMk cId="3143325194" sldId="263"/>
            <ac:spMk id="23" creationId="{CF2FAE76-364B-46B9-B587-0F9E037683E4}"/>
          </ac:spMkLst>
        </pc:spChg>
        <pc:spChg chg="add mod">
          <ac:chgData name="Gauthier Duponchel" userId="S::gduponchel@ignf.onmicrosoft.com::e7e63eb5-5154-4c6e-b2d8-9a289dc1a64f" providerId="AD" clId="Web-{6A02059A-17E2-4877-BA67-D81466D5089E}" dt="2021-11-10T14:30:20.295" v="203"/>
          <ac:spMkLst>
            <pc:docMk/>
            <pc:sldMk cId="3143325194" sldId="263"/>
            <ac:spMk id="24" creationId="{CC9D984C-7FEE-40FB-8225-951733F7EF13}"/>
          </ac:spMkLst>
        </pc:spChg>
        <pc:spChg chg="add mod">
          <ac:chgData name="Gauthier Duponchel" userId="S::gduponchel@ignf.onmicrosoft.com::e7e63eb5-5154-4c6e-b2d8-9a289dc1a64f" providerId="AD" clId="Web-{6A02059A-17E2-4877-BA67-D81466D5089E}" dt="2021-11-10T14:31:19.344" v="209"/>
          <ac:spMkLst>
            <pc:docMk/>
            <pc:sldMk cId="3143325194" sldId="263"/>
            <ac:spMk id="25" creationId="{E3AB71D2-6598-4D15-BE98-AF3EADE1369E}"/>
          </ac:spMkLst>
        </pc:spChg>
        <pc:picChg chg="del">
          <ac:chgData name="Gauthier Duponchel" userId="S::gduponchel@ignf.onmicrosoft.com::e7e63eb5-5154-4c6e-b2d8-9a289dc1a64f" providerId="AD" clId="Web-{6A02059A-17E2-4877-BA67-D81466D5089E}" dt="2021-11-10T14:25:47.507" v="166"/>
          <ac:picMkLst>
            <pc:docMk/>
            <pc:sldMk cId="3143325194" sldId="263"/>
            <ac:picMk id="2" creationId="{00000000-0000-0000-0000-000000000000}"/>
          </ac:picMkLst>
        </pc:picChg>
        <pc:picChg chg="del">
          <ac:chgData name="Gauthier Duponchel" userId="S::gduponchel@ignf.onmicrosoft.com::e7e63eb5-5154-4c6e-b2d8-9a289dc1a64f" providerId="AD" clId="Web-{6A02059A-17E2-4877-BA67-D81466D5089E}" dt="2021-11-10T14:25:54.851" v="169"/>
          <ac:picMkLst>
            <pc:docMk/>
            <pc:sldMk cId="3143325194" sldId="263"/>
            <ac:picMk id="3" creationId="{00000000-0000-0000-0000-000000000000}"/>
          </ac:picMkLst>
        </pc:picChg>
        <pc:picChg chg="del mod">
          <ac:chgData name="Gauthier Duponchel" userId="S::gduponchel@ignf.onmicrosoft.com::e7e63eb5-5154-4c6e-b2d8-9a289dc1a64f" providerId="AD" clId="Web-{6A02059A-17E2-4877-BA67-D81466D5089E}" dt="2021-11-10T14:26:38.352" v="179"/>
          <ac:picMkLst>
            <pc:docMk/>
            <pc:sldMk cId="3143325194" sldId="263"/>
            <ac:picMk id="7" creationId="{00000000-0000-0000-0000-000000000000}"/>
          </ac:picMkLst>
        </pc:picChg>
        <pc:picChg chg="add del mod">
          <ac:chgData name="Gauthier Duponchel" userId="S::gduponchel@ignf.onmicrosoft.com::e7e63eb5-5154-4c6e-b2d8-9a289dc1a64f" providerId="AD" clId="Web-{6A02059A-17E2-4877-BA67-D81466D5089E}" dt="2021-11-10T14:25:14.631" v="156"/>
          <ac:picMkLst>
            <pc:docMk/>
            <pc:sldMk cId="3143325194" sldId="263"/>
            <ac:picMk id="8" creationId="{97D7A2B9-D9B6-49EB-A95B-3E40CF93A480}"/>
          </ac:picMkLst>
        </pc:picChg>
        <pc:picChg chg="add mod">
          <ac:chgData name="Gauthier Duponchel" userId="S::gduponchel@ignf.onmicrosoft.com::e7e63eb5-5154-4c6e-b2d8-9a289dc1a64f" providerId="AD" clId="Web-{6A02059A-17E2-4877-BA67-D81466D5089E}" dt="2021-11-10T14:26:20.976" v="175" actId="1076"/>
          <ac:picMkLst>
            <pc:docMk/>
            <pc:sldMk cId="3143325194" sldId="263"/>
            <ac:picMk id="9" creationId="{58969469-F4C7-498C-926B-6B311FAB03AF}"/>
          </ac:picMkLst>
        </pc:picChg>
        <pc:picChg chg="del mod">
          <ac:chgData name="Gauthier Duponchel" userId="S::gduponchel@ignf.onmicrosoft.com::e7e63eb5-5154-4c6e-b2d8-9a289dc1a64f" providerId="AD" clId="Web-{6A02059A-17E2-4877-BA67-D81466D5089E}" dt="2021-11-10T14:26:39.258" v="180"/>
          <ac:picMkLst>
            <pc:docMk/>
            <pc:sldMk cId="3143325194" sldId="263"/>
            <ac:picMk id="15" creationId="{00000000-0000-0000-0000-000000000000}"/>
          </ac:picMkLst>
        </pc:picChg>
        <pc:picChg chg="add mod">
          <ac:chgData name="Gauthier Duponchel" userId="S::gduponchel@ignf.onmicrosoft.com::e7e63eb5-5154-4c6e-b2d8-9a289dc1a64f" providerId="AD" clId="Web-{6A02059A-17E2-4877-BA67-D81466D5089E}" dt="2021-11-10T14:38:39.309" v="267" actId="1076"/>
          <ac:picMkLst>
            <pc:docMk/>
            <pc:sldMk cId="3143325194" sldId="263"/>
            <ac:picMk id="16" creationId="{3A069A44-7B08-4EA3-800B-575778E16362}"/>
          </ac:picMkLst>
        </pc:picChg>
        <pc:picChg chg="add mod">
          <ac:chgData name="Gauthier Duponchel" userId="S::gduponchel@ignf.onmicrosoft.com::e7e63eb5-5154-4c6e-b2d8-9a289dc1a64f" providerId="AD" clId="Web-{6A02059A-17E2-4877-BA67-D81466D5089E}" dt="2021-11-10T14:38:29.246" v="265" actId="1076"/>
          <ac:picMkLst>
            <pc:docMk/>
            <pc:sldMk cId="3143325194" sldId="263"/>
            <ac:picMk id="17" creationId="{AB879E5A-8096-45BA-9AD3-29B80960A3C0}"/>
          </ac:picMkLst>
        </pc:picChg>
        <pc:picChg chg="add mod">
          <ac:chgData name="Gauthier Duponchel" userId="S::gduponchel@ignf.onmicrosoft.com::e7e63eb5-5154-4c6e-b2d8-9a289dc1a64f" providerId="AD" clId="Web-{6A02059A-17E2-4877-BA67-D81466D5089E}" dt="2021-11-10T14:38:25.465" v="264" actId="1076"/>
          <ac:picMkLst>
            <pc:docMk/>
            <pc:sldMk cId="3143325194" sldId="263"/>
            <ac:picMk id="18" creationId="{DD0F6DBB-C349-46FF-BDF6-08426A74A88A}"/>
          </ac:picMkLst>
        </pc:picChg>
        <pc:picChg chg="add mod">
          <ac:chgData name="Gauthier Duponchel" userId="S::gduponchel@ignf.onmicrosoft.com::e7e63eb5-5154-4c6e-b2d8-9a289dc1a64f" providerId="AD" clId="Web-{6A02059A-17E2-4877-BA67-D81466D5089E}" dt="2021-11-10T14:26:11.570" v="171" actId="1076"/>
          <ac:picMkLst>
            <pc:docMk/>
            <pc:sldMk cId="3143325194" sldId="263"/>
            <ac:picMk id="19" creationId="{A083B409-CC54-4446-87CD-F8E77DA34668}"/>
          </ac:picMkLst>
        </pc:picChg>
        <pc:picChg chg="add mod">
          <ac:chgData name="Gauthier Duponchel" userId="S::gduponchel@ignf.onmicrosoft.com::e7e63eb5-5154-4c6e-b2d8-9a289dc1a64f" providerId="AD" clId="Web-{6A02059A-17E2-4877-BA67-D81466D5089E}" dt="2021-11-10T14:26:13.851" v="172" actId="1076"/>
          <ac:picMkLst>
            <pc:docMk/>
            <pc:sldMk cId="3143325194" sldId="263"/>
            <ac:picMk id="20" creationId="{F5B3A899-F083-4420-A3D9-4068AFB95661}"/>
          </ac:picMkLst>
        </pc:picChg>
      </pc:sldChg>
      <pc:sldChg chg="modSp">
        <pc:chgData name="Gauthier Duponchel" userId="S::gduponchel@ignf.onmicrosoft.com::e7e63eb5-5154-4c6e-b2d8-9a289dc1a64f" providerId="AD" clId="Web-{6A02059A-17E2-4877-BA67-D81466D5089E}" dt="2021-11-10T14:33:28.972" v="224" actId="1076"/>
        <pc:sldMkLst>
          <pc:docMk/>
          <pc:sldMk cId="3911877292" sldId="264"/>
        </pc:sldMkLst>
        <pc:spChg chg="mod">
          <ac:chgData name="Gauthier Duponchel" userId="S::gduponchel@ignf.onmicrosoft.com::e7e63eb5-5154-4c6e-b2d8-9a289dc1a64f" providerId="AD" clId="Web-{6A02059A-17E2-4877-BA67-D81466D5089E}" dt="2021-11-10T14:33:07.331" v="222" actId="20577"/>
          <ac:spMkLst>
            <pc:docMk/>
            <pc:sldMk cId="3911877292" sldId="264"/>
            <ac:spMk id="18" creationId="{00000000-0000-0000-0000-000000000000}"/>
          </ac:spMkLst>
        </pc:spChg>
        <pc:picChg chg="mod">
          <ac:chgData name="Gauthier Duponchel" userId="S::gduponchel@ignf.onmicrosoft.com::e7e63eb5-5154-4c6e-b2d8-9a289dc1a64f" providerId="AD" clId="Web-{6A02059A-17E2-4877-BA67-D81466D5089E}" dt="2021-11-10T14:33:28.972" v="224" actId="1076"/>
          <ac:picMkLst>
            <pc:docMk/>
            <pc:sldMk cId="3911877292" sldId="264"/>
            <ac:picMk id="5123" creationId="{00000000-0000-0000-0000-000000000000}"/>
          </ac:picMkLst>
        </pc:picChg>
      </pc:sldChg>
      <pc:sldChg chg="modSp">
        <pc:chgData name="Gauthier Duponchel" userId="S::gduponchel@ignf.onmicrosoft.com::e7e63eb5-5154-4c6e-b2d8-9a289dc1a64f" providerId="AD" clId="Web-{6A02059A-17E2-4877-BA67-D81466D5089E}" dt="2021-11-10T14:34:03.130" v="229" actId="1076"/>
        <pc:sldMkLst>
          <pc:docMk/>
          <pc:sldMk cId="2857535984" sldId="266"/>
        </pc:sldMkLst>
        <pc:spChg chg="mod">
          <ac:chgData name="Gauthier Duponchel" userId="S::gduponchel@ignf.onmicrosoft.com::e7e63eb5-5154-4c6e-b2d8-9a289dc1a64f" providerId="AD" clId="Web-{6A02059A-17E2-4877-BA67-D81466D5089E}" dt="2021-11-10T14:33:55.317" v="226" actId="20577"/>
          <ac:spMkLst>
            <pc:docMk/>
            <pc:sldMk cId="2857535984" sldId="266"/>
            <ac:spMk id="18" creationId="{00000000-0000-0000-0000-000000000000}"/>
          </ac:spMkLst>
        </pc:spChg>
        <pc:picChg chg="mod">
          <ac:chgData name="Gauthier Duponchel" userId="S::gduponchel@ignf.onmicrosoft.com::e7e63eb5-5154-4c6e-b2d8-9a289dc1a64f" providerId="AD" clId="Web-{6A02059A-17E2-4877-BA67-D81466D5089E}" dt="2021-11-10T14:34:03.130" v="229" actId="1076"/>
          <ac:picMkLst>
            <pc:docMk/>
            <pc:sldMk cId="2857535984" sldId="266"/>
            <ac:picMk id="15" creationId="{00000000-0000-0000-0000-000000000000}"/>
          </ac:picMkLst>
        </pc:picChg>
      </pc:sldChg>
      <pc:sldChg chg="modSp">
        <pc:chgData name="Gauthier Duponchel" userId="S::gduponchel@ignf.onmicrosoft.com::e7e63eb5-5154-4c6e-b2d8-9a289dc1a64f" providerId="AD" clId="Web-{6A02059A-17E2-4877-BA67-D81466D5089E}" dt="2021-11-10T14:36:07.836" v="258" actId="20577"/>
        <pc:sldMkLst>
          <pc:docMk/>
          <pc:sldMk cId="3167974199" sldId="273"/>
        </pc:sldMkLst>
        <pc:spChg chg="mod">
          <ac:chgData name="Gauthier Duponchel" userId="S::gduponchel@ignf.onmicrosoft.com::e7e63eb5-5154-4c6e-b2d8-9a289dc1a64f" providerId="AD" clId="Web-{6A02059A-17E2-4877-BA67-D81466D5089E}" dt="2021-11-10T14:36:07.836" v="258" actId="20577"/>
          <ac:spMkLst>
            <pc:docMk/>
            <pc:sldMk cId="3167974199" sldId="273"/>
            <ac:spMk id="18" creationId="{00000000-0000-0000-0000-000000000000}"/>
          </ac:spMkLst>
        </pc:spChg>
      </pc:sldChg>
      <pc:sldChg chg="modSp">
        <pc:chgData name="Gauthier Duponchel" userId="S::gduponchel@ignf.onmicrosoft.com::e7e63eb5-5154-4c6e-b2d8-9a289dc1a64f" providerId="AD" clId="Web-{6A02059A-17E2-4877-BA67-D81466D5089E}" dt="2021-11-10T14:40:52.047" v="288" actId="1076"/>
        <pc:sldMkLst>
          <pc:docMk/>
          <pc:sldMk cId="3856846257" sldId="274"/>
        </pc:sldMkLst>
        <pc:spChg chg="mod">
          <ac:chgData name="Gauthier Duponchel" userId="S::gduponchel@ignf.onmicrosoft.com::e7e63eb5-5154-4c6e-b2d8-9a289dc1a64f" providerId="AD" clId="Web-{6A02059A-17E2-4877-BA67-D81466D5089E}" dt="2021-11-10T14:40:27.796" v="286" actId="1076"/>
          <ac:spMkLst>
            <pc:docMk/>
            <pc:sldMk cId="3856846257" sldId="274"/>
            <ac:spMk id="19" creationId="{00000000-0000-0000-0000-000000000000}"/>
          </ac:spMkLst>
        </pc:spChg>
        <pc:picChg chg="mod">
          <ac:chgData name="Gauthier Duponchel" userId="S::gduponchel@ignf.onmicrosoft.com::e7e63eb5-5154-4c6e-b2d8-9a289dc1a64f" providerId="AD" clId="Web-{6A02059A-17E2-4877-BA67-D81466D5089E}" dt="2021-11-10T14:40:52.047" v="288" actId="1076"/>
          <ac:picMkLst>
            <pc:docMk/>
            <pc:sldMk cId="3856846257" sldId="274"/>
            <ac:picMk id="9220" creationId="{00000000-0000-0000-0000-000000000000}"/>
          </ac:picMkLst>
        </pc:picChg>
      </pc:sldChg>
      <pc:sldChg chg="modSp">
        <pc:chgData name="Gauthier Duponchel" userId="S::gduponchel@ignf.onmicrosoft.com::e7e63eb5-5154-4c6e-b2d8-9a289dc1a64f" providerId="AD" clId="Web-{6A02059A-17E2-4877-BA67-D81466D5089E}" dt="2021-11-10T14:10:19.825" v="153" actId="20577"/>
        <pc:sldMkLst>
          <pc:docMk/>
          <pc:sldMk cId="3936670276" sldId="275"/>
        </pc:sldMkLst>
        <pc:spChg chg="mod">
          <ac:chgData name="Gauthier Duponchel" userId="S::gduponchel@ignf.onmicrosoft.com::e7e63eb5-5154-4c6e-b2d8-9a289dc1a64f" providerId="AD" clId="Web-{6A02059A-17E2-4877-BA67-D81466D5089E}" dt="2021-11-10T14:10:19.825" v="153" actId="20577"/>
          <ac:spMkLst>
            <pc:docMk/>
            <pc:sldMk cId="3936670276" sldId="275"/>
            <ac:spMk id="18" creationId="{00000000-0000-0000-0000-000000000000}"/>
          </ac:spMkLst>
        </pc:spChg>
      </pc:sldChg>
      <pc:sldChg chg="modSp">
        <pc:chgData name="Gauthier Duponchel" userId="S::gduponchel@ignf.onmicrosoft.com::e7e63eb5-5154-4c6e-b2d8-9a289dc1a64f" providerId="AD" clId="Web-{6A02059A-17E2-4877-BA67-D81466D5089E}" dt="2021-11-10T14:35:01.459" v="235" actId="14100"/>
        <pc:sldMkLst>
          <pc:docMk/>
          <pc:sldMk cId="1945237831" sldId="276"/>
        </pc:sldMkLst>
        <pc:spChg chg="mod">
          <ac:chgData name="Gauthier Duponchel" userId="S::gduponchel@ignf.onmicrosoft.com::e7e63eb5-5154-4c6e-b2d8-9a289dc1a64f" providerId="AD" clId="Web-{6A02059A-17E2-4877-BA67-D81466D5089E}" dt="2021-11-10T14:35:01.459" v="235" actId="14100"/>
          <ac:spMkLst>
            <pc:docMk/>
            <pc:sldMk cId="1945237831" sldId="276"/>
            <ac:spMk id="18" creationId="{00000000-0000-0000-0000-000000000000}"/>
          </ac:spMkLst>
        </pc:spChg>
      </pc:sldChg>
      <pc:sldChg chg="modSp">
        <pc:chgData name="Gauthier Duponchel" userId="S::gduponchel@ignf.onmicrosoft.com::e7e63eb5-5154-4c6e-b2d8-9a289dc1a64f" providerId="AD" clId="Web-{6A02059A-17E2-4877-BA67-D81466D5089E}" dt="2021-11-10T13:56:16.271" v="0" actId="20577"/>
        <pc:sldMkLst>
          <pc:docMk/>
          <pc:sldMk cId="567670543" sldId="277"/>
        </pc:sldMkLst>
        <pc:spChg chg="mod">
          <ac:chgData name="Gauthier Duponchel" userId="S::gduponchel@ignf.onmicrosoft.com::e7e63eb5-5154-4c6e-b2d8-9a289dc1a64f" providerId="AD" clId="Web-{6A02059A-17E2-4877-BA67-D81466D5089E}" dt="2021-11-10T13:56:16.271" v="0" actId="20577"/>
          <ac:spMkLst>
            <pc:docMk/>
            <pc:sldMk cId="567670543" sldId="277"/>
            <ac:spMk id="18" creationId="{00000000-0000-0000-0000-000000000000}"/>
          </ac:spMkLst>
        </pc:spChg>
      </pc:sldChg>
    </pc:docChg>
  </pc:docChgLst>
  <pc:docChgLst>
    <pc:chgData name="Julien L-Haridon" userId="S::jl-haridon@ignf.onmicrosoft.com::eb403618-8cbb-4746-8265-5561b4c15696" providerId="AD" clId="Web-{31473AED-F57B-405B-86A6-A60A26F8E65F}"/>
    <pc:docChg chg="addSld modSld sldOrd">
      <pc:chgData name="Julien L-Haridon" userId="S::jl-haridon@ignf.onmicrosoft.com::eb403618-8cbb-4746-8265-5561b4c15696" providerId="AD" clId="Web-{31473AED-F57B-405B-86A6-A60A26F8E65F}" dt="2021-11-16T15:56:38.521" v="50" actId="14100"/>
      <pc:docMkLst>
        <pc:docMk/>
      </pc:docMkLst>
      <pc:sldChg chg="addSp delSp modSp mod modClrScheme delDesignElem chgLayout">
        <pc:chgData name="Julien L-Haridon" userId="S::jl-haridon@ignf.onmicrosoft.com::eb403618-8cbb-4746-8265-5561b4c15696" providerId="AD" clId="Web-{31473AED-F57B-405B-86A6-A60A26F8E65F}" dt="2021-11-16T15:47:50.395" v="22" actId="20577"/>
        <pc:sldMkLst>
          <pc:docMk/>
          <pc:sldMk cId="3425711062" sldId="285"/>
        </pc:sldMkLst>
        <pc:spChg chg="add mod ord">
          <ac:chgData name="Julien L-Haridon" userId="S::jl-haridon@ignf.onmicrosoft.com::eb403618-8cbb-4746-8265-5561b4c15696" providerId="AD" clId="Web-{31473AED-F57B-405B-86A6-A60A26F8E65F}" dt="2021-11-16T15:47:50.395" v="22" actId="20577"/>
          <ac:spMkLst>
            <pc:docMk/>
            <pc:sldMk cId="3425711062" sldId="285"/>
            <ac:spMk id="2" creationId="{21CBEADC-3EF4-4709-82AC-418D76398F0D}"/>
          </ac:spMkLst>
        </pc:spChg>
        <pc:spChg chg="add del mod ord">
          <ac:chgData name="Julien L-Haridon" userId="S::jl-haridon@ignf.onmicrosoft.com::eb403618-8cbb-4746-8265-5561b4c15696" providerId="AD" clId="Web-{31473AED-F57B-405B-86A6-A60A26F8E65F}" dt="2021-11-16T15:47:21.643" v="12"/>
          <ac:spMkLst>
            <pc:docMk/>
            <pc:sldMk cId="3425711062" sldId="285"/>
            <ac:spMk id="3" creationId="{C9B66336-4373-4E21-80F5-E4A08E2FAFC5}"/>
          </ac:spMkLst>
        </pc:spChg>
        <pc:spChg chg="mod ord">
          <ac:chgData name="Julien L-Haridon" userId="S::jl-haridon@ignf.onmicrosoft.com::eb403618-8cbb-4746-8265-5561b4c15696" providerId="AD" clId="Web-{31473AED-F57B-405B-86A6-A60A26F8E65F}" dt="2021-11-16T15:47:21.643" v="12"/>
          <ac:spMkLst>
            <pc:docMk/>
            <pc:sldMk cId="3425711062" sldId="285"/>
            <ac:spMk id="4" creationId="{07F282EE-EE7B-4E0E-8B37-52ED836D070F}"/>
          </ac:spMkLst>
        </pc:spChg>
        <pc:spChg chg="del">
          <ac:chgData name="Julien L-Haridon" userId="S::jl-haridon@ignf.onmicrosoft.com::eb403618-8cbb-4746-8265-5561b4c15696" providerId="AD" clId="Web-{31473AED-F57B-405B-86A6-A60A26F8E65F}" dt="2021-11-16T15:47:12.752" v="9"/>
          <ac:spMkLst>
            <pc:docMk/>
            <pc:sldMk cId="3425711062" sldId="285"/>
            <ac:spMk id="10" creationId="{B670DBD5-770C-4383-9F54-5B86E86BD5BB}"/>
          </ac:spMkLst>
        </pc:spChg>
        <pc:picChg chg="mod ord">
          <ac:chgData name="Julien L-Haridon" userId="S::jl-haridon@ignf.onmicrosoft.com::eb403618-8cbb-4746-8265-5561b4c15696" providerId="AD" clId="Web-{31473AED-F57B-405B-86A6-A60A26F8E65F}" dt="2021-11-16T15:47:21.643" v="12"/>
          <ac:picMkLst>
            <pc:docMk/>
            <pc:sldMk cId="3425711062" sldId="285"/>
            <ac:picMk id="5" creationId="{8CA63A73-21EC-4E7B-9AAC-267122DB104B}"/>
          </ac:picMkLst>
        </pc:picChg>
      </pc:sldChg>
      <pc:sldChg chg="addSp delSp modSp new">
        <pc:chgData name="Julien L-Haridon" userId="S::jl-haridon@ignf.onmicrosoft.com::eb403618-8cbb-4746-8265-5561b4c15696" providerId="AD" clId="Web-{31473AED-F57B-405B-86A6-A60A26F8E65F}" dt="2021-11-16T15:46:56.782" v="7" actId="20577"/>
        <pc:sldMkLst>
          <pc:docMk/>
          <pc:sldMk cId="2819474975" sldId="286"/>
        </pc:sldMkLst>
        <pc:spChg chg="mod">
          <ac:chgData name="Julien L-Haridon" userId="S::jl-haridon@ignf.onmicrosoft.com::eb403618-8cbb-4746-8265-5561b4c15696" providerId="AD" clId="Web-{31473AED-F57B-405B-86A6-A60A26F8E65F}" dt="2021-11-16T15:46:56.782" v="7" actId="20577"/>
          <ac:spMkLst>
            <pc:docMk/>
            <pc:sldMk cId="2819474975" sldId="286"/>
            <ac:spMk id="2" creationId="{51AAB825-3AE1-41FD-9BC9-7476869542C2}"/>
          </ac:spMkLst>
        </pc:spChg>
        <pc:spChg chg="del mod">
          <ac:chgData name="Julien L-Haridon" userId="S::jl-haridon@ignf.onmicrosoft.com::eb403618-8cbb-4746-8265-5561b4c15696" providerId="AD" clId="Web-{31473AED-F57B-405B-86A6-A60A26F8E65F}" dt="2021-11-16T15:46:46.985" v="3"/>
          <ac:spMkLst>
            <pc:docMk/>
            <pc:sldMk cId="2819474975" sldId="286"/>
            <ac:spMk id="3" creationId="{3ECDBAC3-2176-4AB0-A27A-5D2E067E619B}"/>
          </ac:spMkLst>
        </pc:spChg>
        <pc:picChg chg="add mod ord">
          <ac:chgData name="Julien L-Haridon" userId="S::jl-haridon@ignf.onmicrosoft.com::eb403618-8cbb-4746-8265-5561b4c15696" providerId="AD" clId="Web-{31473AED-F57B-405B-86A6-A60A26F8E65F}" dt="2021-11-16T15:46:53.923" v="6" actId="14100"/>
          <ac:picMkLst>
            <pc:docMk/>
            <pc:sldMk cId="2819474975" sldId="286"/>
            <ac:picMk id="5" creationId="{571576B1-79F6-4B8F-8604-E7DECF3650E9}"/>
          </ac:picMkLst>
        </pc:picChg>
      </pc:sldChg>
      <pc:sldChg chg="addSp delSp modSp new">
        <pc:chgData name="Julien L-Haridon" userId="S::jl-haridon@ignf.onmicrosoft.com::eb403618-8cbb-4746-8265-5561b4c15696" providerId="AD" clId="Web-{31473AED-F57B-405B-86A6-A60A26F8E65F}" dt="2021-11-16T15:49:40.917" v="26" actId="14100"/>
        <pc:sldMkLst>
          <pc:docMk/>
          <pc:sldMk cId="1718432527" sldId="287"/>
        </pc:sldMkLst>
        <pc:spChg chg="del">
          <ac:chgData name="Julien L-Haridon" userId="S::jl-haridon@ignf.onmicrosoft.com::eb403618-8cbb-4746-8265-5561b4c15696" providerId="AD" clId="Web-{31473AED-F57B-405B-86A6-A60A26F8E65F}" dt="2021-11-16T15:49:34.151" v="24"/>
          <ac:spMkLst>
            <pc:docMk/>
            <pc:sldMk cId="1718432527" sldId="287"/>
            <ac:spMk id="3" creationId="{F3E0FF8A-0ADD-47D0-BF42-7C45C759E584}"/>
          </ac:spMkLst>
        </pc:spChg>
        <pc:picChg chg="add mod ord">
          <ac:chgData name="Julien L-Haridon" userId="S::jl-haridon@ignf.onmicrosoft.com::eb403618-8cbb-4746-8265-5561b4c15696" providerId="AD" clId="Web-{31473AED-F57B-405B-86A6-A60A26F8E65F}" dt="2021-11-16T15:49:40.917" v="26" actId="14100"/>
          <ac:picMkLst>
            <pc:docMk/>
            <pc:sldMk cId="1718432527" sldId="287"/>
            <ac:picMk id="5" creationId="{10C12042-F461-4A9C-9031-64750B8B828A}"/>
          </ac:picMkLst>
        </pc:picChg>
      </pc:sldChg>
      <pc:sldChg chg="addSp delSp modSp new">
        <pc:chgData name="Julien L-Haridon" userId="S::jl-haridon@ignf.onmicrosoft.com::eb403618-8cbb-4746-8265-5561b4c15696" providerId="AD" clId="Web-{31473AED-F57B-405B-86A6-A60A26F8E65F}" dt="2021-11-16T15:52:19.942" v="34" actId="14100"/>
        <pc:sldMkLst>
          <pc:docMk/>
          <pc:sldMk cId="1367626450" sldId="288"/>
        </pc:sldMkLst>
        <pc:spChg chg="del">
          <ac:chgData name="Julien L-Haridon" userId="S::jl-haridon@ignf.onmicrosoft.com::eb403618-8cbb-4746-8265-5561b4c15696" providerId="AD" clId="Web-{31473AED-F57B-405B-86A6-A60A26F8E65F}" dt="2021-11-16T15:50:46.453" v="28"/>
          <ac:spMkLst>
            <pc:docMk/>
            <pc:sldMk cId="1367626450" sldId="288"/>
            <ac:spMk id="3" creationId="{6264DDD9-CDFD-429D-91CC-F836D6EFF865}"/>
          </ac:spMkLst>
        </pc:spChg>
        <pc:picChg chg="add mod ord">
          <ac:chgData name="Julien L-Haridon" userId="S::jl-haridon@ignf.onmicrosoft.com::eb403618-8cbb-4746-8265-5561b4c15696" providerId="AD" clId="Web-{31473AED-F57B-405B-86A6-A60A26F8E65F}" dt="2021-11-16T15:51:28.189" v="31" actId="1076"/>
          <ac:picMkLst>
            <pc:docMk/>
            <pc:sldMk cId="1367626450" sldId="288"/>
            <ac:picMk id="5" creationId="{A80974AF-B011-4D11-9454-24FD6B2C5FCA}"/>
          </ac:picMkLst>
        </pc:picChg>
        <pc:picChg chg="add mod">
          <ac:chgData name="Julien L-Haridon" userId="S::jl-haridon@ignf.onmicrosoft.com::eb403618-8cbb-4746-8265-5561b4c15696" providerId="AD" clId="Web-{31473AED-F57B-405B-86A6-A60A26F8E65F}" dt="2021-11-16T15:52:19.942" v="34" actId="14100"/>
          <ac:picMkLst>
            <pc:docMk/>
            <pc:sldMk cId="1367626450" sldId="288"/>
            <ac:picMk id="6" creationId="{1D750300-8A33-4400-BF9E-38450CB36ED0}"/>
          </ac:picMkLst>
        </pc:picChg>
      </pc:sldChg>
      <pc:sldChg chg="addSp delSp modSp new">
        <pc:chgData name="Julien L-Haridon" userId="S::jl-haridon@ignf.onmicrosoft.com::eb403618-8cbb-4746-8265-5561b4c15696" providerId="AD" clId="Web-{31473AED-F57B-405B-86A6-A60A26F8E65F}" dt="2021-11-16T15:54:56.905" v="39" actId="1076"/>
        <pc:sldMkLst>
          <pc:docMk/>
          <pc:sldMk cId="2931208134" sldId="289"/>
        </pc:sldMkLst>
        <pc:spChg chg="del">
          <ac:chgData name="Julien L-Haridon" userId="S::jl-haridon@ignf.onmicrosoft.com::eb403618-8cbb-4746-8265-5561b4c15696" providerId="AD" clId="Web-{31473AED-F57B-405B-86A6-A60A26F8E65F}" dt="2021-11-16T15:54:49.045" v="36"/>
          <ac:spMkLst>
            <pc:docMk/>
            <pc:sldMk cId="2931208134" sldId="289"/>
            <ac:spMk id="3" creationId="{CD7874D2-BE56-4D25-AAC3-63AA9C027BD1}"/>
          </ac:spMkLst>
        </pc:spChg>
        <pc:picChg chg="add mod ord">
          <ac:chgData name="Julien L-Haridon" userId="S::jl-haridon@ignf.onmicrosoft.com::eb403618-8cbb-4746-8265-5561b4c15696" providerId="AD" clId="Web-{31473AED-F57B-405B-86A6-A60A26F8E65F}" dt="2021-11-16T15:54:56.905" v="39" actId="1076"/>
          <ac:picMkLst>
            <pc:docMk/>
            <pc:sldMk cId="2931208134" sldId="289"/>
            <ac:picMk id="5" creationId="{899EE436-774D-4439-B50A-85BCAEC7F7C6}"/>
          </ac:picMkLst>
        </pc:picChg>
      </pc:sldChg>
      <pc:sldChg chg="addSp delSp modSp new ord">
        <pc:chgData name="Julien L-Haridon" userId="S::jl-haridon@ignf.onmicrosoft.com::eb403618-8cbb-4746-8265-5561b4c15696" providerId="AD" clId="Web-{31473AED-F57B-405B-86A6-A60A26F8E65F}" dt="2021-11-16T15:56:24.035" v="46" actId="14100"/>
        <pc:sldMkLst>
          <pc:docMk/>
          <pc:sldMk cId="1553225955" sldId="290"/>
        </pc:sldMkLst>
        <pc:spChg chg="del">
          <ac:chgData name="Julien L-Haridon" userId="S::jl-haridon@ignf.onmicrosoft.com::eb403618-8cbb-4746-8265-5561b4c15696" providerId="AD" clId="Web-{31473AED-F57B-405B-86A6-A60A26F8E65F}" dt="2021-11-16T15:56:16.551" v="42"/>
          <ac:spMkLst>
            <pc:docMk/>
            <pc:sldMk cId="1553225955" sldId="290"/>
            <ac:spMk id="3" creationId="{00D712B4-BC55-4848-B403-BFBEB7187138}"/>
          </ac:spMkLst>
        </pc:spChg>
        <pc:picChg chg="add mod ord">
          <ac:chgData name="Julien L-Haridon" userId="S::jl-haridon@ignf.onmicrosoft.com::eb403618-8cbb-4746-8265-5561b4c15696" providerId="AD" clId="Web-{31473AED-F57B-405B-86A6-A60A26F8E65F}" dt="2021-11-16T15:56:24.035" v="46" actId="14100"/>
          <ac:picMkLst>
            <pc:docMk/>
            <pc:sldMk cId="1553225955" sldId="290"/>
            <ac:picMk id="5" creationId="{6D2AE4A5-2F53-472C-8AB8-1A9AC64311CE}"/>
          </ac:picMkLst>
        </pc:picChg>
      </pc:sldChg>
      <pc:sldChg chg="addSp delSp modSp new">
        <pc:chgData name="Julien L-Haridon" userId="S::jl-haridon@ignf.onmicrosoft.com::eb403618-8cbb-4746-8265-5561b4c15696" providerId="AD" clId="Web-{31473AED-F57B-405B-86A6-A60A26F8E65F}" dt="2021-11-16T15:56:38.521" v="50" actId="14100"/>
        <pc:sldMkLst>
          <pc:docMk/>
          <pc:sldMk cId="2289664769" sldId="291"/>
        </pc:sldMkLst>
        <pc:spChg chg="del">
          <ac:chgData name="Julien L-Haridon" userId="S::jl-haridon@ignf.onmicrosoft.com::eb403618-8cbb-4746-8265-5561b4c15696" providerId="AD" clId="Web-{31473AED-F57B-405B-86A6-A60A26F8E65F}" dt="2021-11-16T15:56:37.067" v="48"/>
          <ac:spMkLst>
            <pc:docMk/>
            <pc:sldMk cId="2289664769" sldId="291"/>
            <ac:spMk id="3" creationId="{0542F29F-1694-4F3B-9F5C-DEBC48480A51}"/>
          </ac:spMkLst>
        </pc:spChg>
        <pc:picChg chg="add mod ord">
          <ac:chgData name="Julien L-Haridon" userId="S::jl-haridon@ignf.onmicrosoft.com::eb403618-8cbb-4746-8265-5561b4c15696" providerId="AD" clId="Web-{31473AED-F57B-405B-86A6-A60A26F8E65F}" dt="2021-11-16T15:56:38.521" v="50" actId="14100"/>
          <ac:picMkLst>
            <pc:docMk/>
            <pc:sldMk cId="2289664769" sldId="291"/>
            <ac:picMk id="5" creationId="{EEA2FBE7-FA23-4565-8F40-E5E9632CC950}"/>
          </ac:picMkLst>
        </pc:picChg>
      </pc:sldChg>
    </pc:docChg>
  </pc:docChgLst>
  <pc:docChgLst>
    <pc:chgData name="Julien L-Haridon" userId="S::jl-haridon@ignf.onmicrosoft.com::eb403618-8cbb-4746-8265-5561b4c15696" providerId="AD" clId="Web-{7BCE934C-C825-4AC6-BEA7-71F902D848F7}"/>
    <pc:docChg chg="addSld modSld">
      <pc:chgData name="Julien L-Haridon" userId="S::jl-haridon@ignf.onmicrosoft.com::eb403618-8cbb-4746-8265-5561b4c15696" providerId="AD" clId="Web-{7BCE934C-C825-4AC6-BEA7-71F902D848F7}" dt="2021-11-16T10:37:08.029" v="9" actId="1076"/>
      <pc:docMkLst>
        <pc:docMk/>
      </pc:docMkLst>
      <pc:sldChg chg="addSp delSp modSp new mod setBg modShow">
        <pc:chgData name="Julien L-Haridon" userId="S::jl-haridon@ignf.onmicrosoft.com::eb403618-8cbb-4746-8265-5561b4c15696" providerId="AD" clId="Web-{7BCE934C-C825-4AC6-BEA7-71F902D848F7}" dt="2021-11-16T10:37:08.029" v="9" actId="1076"/>
        <pc:sldMkLst>
          <pc:docMk/>
          <pc:sldMk cId="3425711062" sldId="285"/>
        </pc:sldMkLst>
        <pc:spChg chg="del">
          <ac:chgData name="Julien L-Haridon" userId="S::jl-haridon@ignf.onmicrosoft.com::eb403618-8cbb-4746-8265-5561b4c15696" providerId="AD" clId="Web-{7BCE934C-C825-4AC6-BEA7-71F902D848F7}" dt="2021-11-16T10:36:25.403" v="6"/>
          <ac:spMkLst>
            <pc:docMk/>
            <pc:sldMk cId="3425711062" sldId="285"/>
            <ac:spMk id="2" creationId="{B9ED340B-04EC-40FD-B46C-763446AFB278}"/>
          </ac:spMkLst>
        </pc:spChg>
        <pc:spChg chg="del">
          <ac:chgData name="Julien L-Haridon" userId="S::jl-haridon@ignf.onmicrosoft.com::eb403618-8cbb-4746-8265-5561b4c15696" providerId="AD" clId="Web-{7BCE934C-C825-4AC6-BEA7-71F902D848F7}" dt="2021-11-16T10:35:57.872" v="2"/>
          <ac:spMkLst>
            <pc:docMk/>
            <pc:sldMk cId="3425711062" sldId="285"/>
            <ac:spMk id="3" creationId="{61840374-1222-4FF1-A4EC-8360CF0D7120}"/>
          </ac:spMkLst>
        </pc:spChg>
        <pc:spChg chg="mod">
          <ac:chgData name="Julien L-Haridon" userId="S::jl-haridon@ignf.onmicrosoft.com::eb403618-8cbb-4746-8265-5561b4c15696" providerId="AD" clId="Web-{7BCE934C-C825-4AC6-BEA7-71F902D848F7}" dt="2021-11-16T10:36:25.403" v="6"/>
          <ac:spMkLst>
            <pc:docMk/>
            <pc:sldMk cId="3425711062" sldId="285"/>
            <ac:spMk id="4" creationId="{07F282EE-EE7B-4E0E-8B37-52ED836D070F}"/>
          </ac:spMkLst>
        </pc:spChg>
        <pc:spChg chg="add">
          <ac:chgData name="Julien L-Haridon" userId="S::jl-haridon@ignf.onmicrosoft.com::eb403618-8cbb-4746-8265-5561b4c15696" providerId="AD" clId="Web-{7BCE934C-C825-4AC6-BEA7-71F902D848F7}" dt="2021-11-16T10:36:25.403" v="6"/>
          <ac:spMkLst>
            <pc:docMk/>
            <pc:sldMk cId="3425711062" sldId="285"/>
            <ac:spMk id="10" creationId="{B670DBD5-770C-4383-9F54-5B86E86BD5BB}"/>
          </ac:spMkLst>
        </pc:spChg>
        <pc:picChg chg="add mod ord">
          <ac:chgData name="Julien L-Haridon" userId="S::jl-haridon@ignf.onmicrosoft.com::eb403618-8cbb-4746-8265-5561b4c15696" providerId="AD" clId="Web-{7BCE934C-C825-4AC6-BEA7-71F902D848F7}" dt="2021-11-16T10:37:08.029" v="9" actId="1076"/>
          <ac:picMkLst>
            <pc:docMk/>
            <pc:sldMk cId="3425711062" sldId="285"/>
            <ac:picMk id="5" creationId="{8CA63A73-21EC-4E7B-9AAC-267122DB104B}"/>
          </ac:picMkLst>
        </pc:picChg>
      </pc:sldChg>
    </pc:docChg>
  </pc:docChgLst>
  <pc:docChgLst>
    <pc:chgData name="Gauthier Duponchel" userId="S::gduponchel@ignf.onmicrosoft.com::e7e63eb5-5154-4c6e-b2d8-9a289dc1a64f" providerId="AD" clId="Web-{0B0DA0A4-762C-43EF-AF4B-523604A426C4}"/>
    <pc:docChg chg="modSld">
      <pc:chgData name="Gauthier Duponchel" userId="S::gduponchel@ignf.onmicrosoft.com::e7e63eb5-5154-4c6e-b2d8-9a289dc1a64f" providerId="AD" clId="Web-{0B0DA0A4-762C-43EF-AF4B-523604A426C4}" dt="2021-11-15T10:44:27.971" v="0" actId="20577"/>
      <pc:docMkLst>
        <pc:docMk/>
      </pc:docMkLst>
      <pc:sldChg chg="modSp">
        <pc:chgData name="Gauthier Duponchel" userId="S::gduponchel@ignf.onmicrosoft.com::e7e63eb5-5154-4c6e-b2d8-9a289dc1a64f" providerId="AD" clId="Web-{0B0DA0A4-762C-43EF-AF4B-523604A426C4}" dt="2021-11-15T10:44:27.971" v="0" actId="20577"/>
        <pc:sldMkLst>
          <pc:docMk/>
          <pc:sldMk cId="412697905" sldId="283"/>
        </pc:sldMkLst>
        <pc:spChg chg="mod">
          <ac:chgData name="Gauthier Duponchel" userId="S::gduponchel@ignf.onmicrosoft.com::e7e63eb5-5154-4c6e-b2d8-9a289dc1a64f" providerId="AD" clId="Web-{0B0DA0A4-762C-43EF-AF4B-523604A426C4}" dt="2021-11-15T10:44:27.971" v="0" actId="20577"/>
          <ac:spMkLst>
            <pc:docMk/>
            <pc:sldMk cId="412697905" sldId="283"/>
            <ac:spMk id="13" creationId="{00000000-0000-0000-0000-000000000000}"/>
          </ac:spMkLst>
        </pc:spChg>
      </pc:sldChg>
    </pc:docChg>
  </pc:docChgLst>
  <pc:docChgLst>
    <pc:chgData name="Veronique Rudowski" userId="S::vrudowski@ignf.onmicrosoft.com::7e117ad8-9dc6-48aa-af6e-e088630a0106" providerId="AD" clId="Web-{0D2FD0CA-0FB0-41F5-84C5-9B50CD18FA94}"/>
    <pc:docChg chg="modSld">
      <pc:chgData name="Veronique Rudowski" userId="S::vrudowski@ignf.onmicrosoft.com::7e117ad8-9dc6-48aa-af6e-e088630a0106" providerId="AD" clId="Web-{0D2FD0CA-0FB0-41F5-84C5-9B50CD18FA94}" dt="2021-11-10T16:28:33.012" v="68" actId="20577"/>
      <pc:docMkLst>
        <pc:docMk/>
      </pc:docMkLst>
      <pc:sldChg chg="modSp">
        <pc:chgData name="Veronique Rudowski" userId="S::vrudowski@ignf.onmicrosoft.com::7e117ad8-9dc6-48aa-af6e-e088630a0106" providerId="AD" clId="Web-{0D2FD0CA-0FB0-41F5-84C5-9B50CD18FA94}" dt="2021-11-10T16:28:33.012" v="68" actId="20577"/>
        <pc:sldMkLst>
          <pc:docMk/>
          <pc:sldMk cId="3936670276" sldId="275"/>
        </pc:sldMkLst>
        <pc:spChg chg="mod">
          <ac:chgData name="Veronique Rudowski" userId="S::vrudowski@ignf.onmicrosoft.com::7e117ad8-9dc6-48aa-af6e-e088630a0106" providerId="AD" clId="Web-{0D2FD0CA-0FB0-41F5-84C5-9B50CD18FA94}" dt="2021-11-10T16:28:33.012" v="68" actId="20577"/>
          <ac:spMkLst>
            <pc:docMk/>
            <pc:sldMk cId="3936670276" sldId="275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7EA79-0466-422D-8058-2A7140728066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D9C7E-CF62-4387-8E8E-1EAD88D08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19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9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463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3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31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31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3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3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3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31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5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9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9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8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8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46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D9C7E-CF62-4387-8E8E-1EAD88D086E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46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2579-6161-4C2F-BD22-41C5FD38280B}" type="datetime1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DE4A-F1D8-4D79-B42B-872F13006839}" type="datetime1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8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998A-ECC5-43DE-840A-C2A24653EF78}" type="datetime1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39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9C05-240C-4011-AAF9-D9AFC08A9B96}" type="datetime1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66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B41A-3F6B-433F-A0F0-EC22499BFD97}" type="datetime1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43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3819-2043-438F-8FF3-FC0DD039B208}" type="datetime1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88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3B7-9D6E-40F2-A5B3-555ABD8191F9}" type="datetime1">
              <a:rPr lang="fr-FR" smtClean="0"/>
              <a:t>29/03/2023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1033-9110-43E0-9266-9DE18A9A9F6E}" type="datetime1">
              <a:rPr lang="fr-FR" smtClean="0"/>
              <a:t>29/03/2023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35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23E8-122B-4F1C-9956-28A2EF102235}" type="datetime1">
              <a:rPr lang="fr-FR" smtClean="0"/>
              <a:t>29/03/2023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92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75FF-52AB-4717-B4DF-10D4DD558153}" type="datetime1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8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D7C1-7262-445C-AD34-D7E1C41F0FC2}" type="datetime1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9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7764-65D7-4525-9C34-30F3487AA5A8}" type="datetime1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980D-799A-4430-9775-81BA40DC3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9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#_Graphe_de_mosa&#239;quage"/><Relationship Id="rId13" Type="http://schemas.openxmlformats.org/officeDocument/2006/relationships/hyperlink" Target="#_Contr&#244;le_des_raccords"/><Relationship Id="rId3" Type="http://schemas.openxmlformats.org/officeDocument/2006/relationships/image" Target="../media/image5.png"/><Relationship Id="rId7" Type="http://schemas.openxmlformats.org/officeDocument/2006/relationships/hyperlink" Target="#_Dalles_d&#8217;ortho-images"/><Relationship Id="rId12" Type="http://schemas.openxmlformats.org/officeDocument/2006/relationships/hyperlink" Target="#_Examen_d&#233;taill&#233;_de_1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#_Contr&#244;le_global_des"/><Relationship Id="rId11" Type="http://schemas.openxmlformats.org/officeDocument/2006/relationships/hyperlink" Target="#_Examen_d&#233;taill&#233;_du"/><Relationship Id="rId5" Type="http://schemas.openxmlformats.org/officeDocument/2006/relationships/image" Target="../media/image3.png"/><Relationship Id="rId10" Type="http://schemas.openxmlformats.org/officeDocument/2006/relationships/hyperlink" Target="#_Contr&#244;le_de_la"/><Relationship Id="rId4" Type="http://schemas.openxmlformats.org/officeDocument/2006/relationships/image" Target="../media/image2.png"/><Relationship Id="rId9" Type="http://schemas.openxmlformats.org/officeDocument/2006/relationships/hyperlink" Target="#_Qualit&#233;_g&#233;om&#233;trique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2088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cap="all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600" b="1" cap="all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3600" b="1" cap="all" spc="1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COMITE DE SUIVI</a:t>
            </a:r>
            <a:r>
              <a:rPr lang="fr-FR" spc="100" dirty="0"/>
              <a:t/>
            </a:r>
            <a:br>
              <a:rPr lang="fr-FR" spc="100" dirty="0"/>
            </a:br>
            <a:r>
              <a:rPr lang="fr-FR" sz="3600" b="1" cap="all" spc="1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PARTENARIAT </a:t>
            </a:r>
            <a:r>
              <a:rPr lang="fr-FR" sz="3600" b="1" cap="all" spc="1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PCRS</a:t>
            </a:r>
            <a:r>
              <a:rPr lang="fr-FR" spc="100" dirty="0"/>
              <a:t/>
            </a:r>
            <a:br>
              <a:rPr lang="fr-FR" spc="100" dirty="0"/>
            </a:br>
            <a:r>
              <a:rPr lang="fr-FR" spc="100" dirty="0"/>
              <a:t/>
            </a:r>
            <a:br>
              <a:rPr lang="fr-FR" spc="100" dirty="0"/>
            </a:br>
            <a:r>
              <a:rPr lang="fr-FR" sz="1600" b="1" cap="all" spc="1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13 Juin </a:t>
            </a:r>
            <a:r>
              <a:rPr lang="fr-FR" sz="1600" b="1" cap="all" spc="1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2022</a:t>
            </a:r>
            <a:endParaRPr lang="fr-FR" sz="1600" b="1" cap="all" spc="1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6008"/>
            <a:ext cx="955224" cy="1020952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96008"/>
            <a:ext cx="1584176" cy="1020952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37573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33" y="5351290"/>
            <a:ext cx="5989839" cy="6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6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10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Acquisitions </a:t>
            </a:r>
            <a:r>
              <a:rPr lang="fr-FR" sz="3250" b="1" dirty="0">
                <a:latin typeface="Marianne"/>
              </a:rPr>
              <a:t>PCRS </a:t>
            </a:r>
            <a:r>
              <a:rPr lang="fr-FR" sz="1400" b="1" dirty="0">
                <a:latin typeface="Marianne"/>
              </a:rPr>
              <a:t> </a:t>
            </a:r>
            <a:r>
              <a:rPr lang="fr-FR" sz="1800" b="1" dirty="0" smtClean="0">
                <a:latin typeface="Marianne"/>
              </a:rPr>
              <a:t>LOT4_chantierL</a:t>
            </a:r>
            <a:endParaRPr lang="fr-FR" sz="1800" dirty="0">
              <a:solidFill>
                <a:schemeClr val="accent6">
                  <a:lumMod val="50000"/>
                </a:schemeClr>
              </a:solidFill>
              <a:latin typeface="Marianne"/>
              <a:ea typeface="+mn-ea"/>
              <a:cs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89516" y="2064579"/>
            <a:ext cx="328998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Vols </a:t>
            </a:r>
            <a:r>
              <a:rPr lang="fr-FR" b="1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Sintégra</a:t>
            </a:r>
            <a:endParaRPr lang="fr-FR" b="1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7 sessions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1ère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acquisition le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19/03/22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dernière le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27/03 (fin du bloc, axes transverses plus </a:t>
            </a:r>
            <a:r>
              <a:rPr lang="fr-FR" sz="1600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re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-vol)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r-FR" sz="1400" dirty="0" smtClean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Seul bloc acquis en 2022 complet, la validation des acquisitions a été notifiée le 9/6/22</a:t>
            </a:r>
          </a:p>
          <a:p>
            <a:pPr>
              <a:spcAft>
                <a:spcPts val="1200"/>
              </a:spcAft>
            </a:pP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Prochaine étape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aérotriangulation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 ; livraison prévue  max  le 22/08/22</a:t>
            </a:r>
            <a:endParaRPr lang="fr-FR" sz="14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8D091C-8A97-4E3D-BD02-A1F043E522BE}"/>
              </a:ext>
            </a:extLst>
          </p:cNvPr>
          <p:cNvSpPr txBox="1"/>
          <p:nvPr/>
        </p:nvSpPr>
        <p:spPr>
          <a:xfrm>
            <a:off x="1011677" y="54985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>
              <a:cs typeface="Calibri"/>
            </a:endParaRPr>
          </a:p>
        </p:txBody>
      </p:sp>
      <p:pic>
        <p:nvPicPr>
          <p:cNvPr id="6146" name="Picture 2" descr="D:\PCRS\80-62-60-59-02-HAUTS_DE_FRANCE\BLOC4-SINTEGRA\BLOC_L\RFA\date-vol-bloc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27" y="1885559"/>
            <a:ext cx="4552323" cy="43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CRS\80-62-60-59-02-HAUTS_DE_FRANCE\BLOC4-SINTEGRA\BLOC_L\RFA\légende-date-vol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2" y="5003220"/>
            <a:ext cx="866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7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11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Type de productions</a:t>
            </a:r>
            <a:r>
              <a:rPr lang="fr-FR" sz="3250" b="1" dirty="0">
                <a:latin typeface="Marianne"/>
              </a:rPr>
              <a:t>  PCRS</a:t>
            </a:r>
            <a:endParaRPr lang="fr-FR" dirty="0"/>
          </a:p>
        </p:txBody>
      </p:sp>
      <p:pic>
        <p:nvPicPr>
          <p:cNvPr id="9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969469-F4C7-498C-926B-6B311FAB0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19" y="2148254"/>
            <a:ext cx="1800225" cy="685800"/>
          </a:xfrm>
          <a:prstGeom prst="rect">
            <a:avLst/>
          </a:prstGeom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3A069A44-7B08-4EA3-800B-575778E16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77" y="3020158"/>
            <a:ext cx="1502508" cy="827454"/>
          </a:xfrm>
          <a:prstGeom prst="rect">
            <a:avLst/>
          </a:prstGeom>
        </p:spPr>
      </p:pic>
      <p:pic>
        <p:nvPicPr>
          <p:cNvPr id="17" name="Image 17">
            <a:extLst>
              <a:ext uri="{FF2B5EF4-FFF2-40B4-BE49-F238E27FC236}">
                <a16:creationId xmlns:a16="http://schemas.microsoft.com/office/drawing/2014/main" id="{AB879E5A-8096-45BA-9AD3-29B80960A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816" y="4484321"/>
            <a:ext cx="1371600" cy="781050"/>
          </a:xfrm>
          <a:prstGeom prst="rect">
            <a:avLst/>
          </a:prstGeom>
        </p:spPr>
      </p:pic>
      <p:pic>
        <p:nvPicPr>
          <p:cNvPr id="18" name="Image 18">
            <a:extLst>
              <a:ext uri="{FF2B5EF4-FFF2-40B4-BE49-F238E27FC236}">
                <a16:creationId xmlns:a16="http://schemas.microsoft.com/office/drawing/2014/main" id="{DD0F6DBB-C349-46FF-BDF6-08426A74A8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141" y="5394935"/>
            <a:ext cx="1504950" cy="561975"/>
          </a:xfrm>
          <a:prstGeom prst="rect">
            <a:avLst/>
          </a:prstGeom>
        </p:spPr>
      </p:pic>
      <p:pic>
        <p:nvPicPr>
          <p:cNvPr id="20" name="Image 17">
            <a:extLst>
              <a:ext uri="{FF2B5EF4-FFF2-40B4-BE49-F238E27FC236}">
                <a16:creationId xmlns:a16="http://schemas.microsoft.com/office/drawing/2014/main" id="{F5B3A899-F083-4420-A3D9-4068AFB95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276" y="2491397"/>
            <a:ext cx="1371600" cy="781050"/>
          </a:xfrm>
          <a:prstGeom prst="rect">
            <a:avLst/>
          </a:prstGeom>
        </p:spPr>
      </p:pic>
      <p:pic>
        <p:nvPicPr>
          <p:cNvPr id="19" name="Image 20">
            <a:extLst>
              <a:ext uri="{FF2B5EF4-FFF2-40B4-BE49-F238E27FC236}">
                <a16:creationId xmlns:a16="http://schemas.microsoft.com/office/drawing/2014/main" id="{A083B409-CC54-4446-87CD-F8E77DA346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596" y="5267935"/>
            <a:ext cx="1495425" cy="561975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A8B9A7AA-7602-4629-927D-02A253883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7901" y="1589491"/>
            <a:ext cx="4648198" cy="4862124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633C421-E4CF-4DB5-92C6-E0D592CBEDF3}"/>
              </a:ext>
            </a:extLst>
          </p:cNvPr>
          <p:cNvCxnSpPr/>
          <p:nvPr/>
        </p:nvCxnSpPr>
        <p:spPr>
          <a:xfrm flipV="1">
            <a:off x="2976814" y="2886576"/>
            <a:ext cx="1594183" cy="1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2606D6F-60F2-4E73-9363-25D885DF4659}"/>
              </a:ext>
            </a:extLst>
          </p:cNvPr>
          <p:cNvSpPr txBox="1"/>
          <p:nvPr/>
        </p:nvSpPr>
        <p:spPr>
          <a:xfrm>
            <a:off x="3147761" y="2094998"/>
            <a:ext cx="124927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/>
              <a:t>ORTHO VRAIE</a:t>
            </a:r>
          </a:p>
          <a:p>
            <a:r>
              <a:rPr lang="fr-FR" sz="1200">
                <a:cs typeface="Calibri"/>
              </a:rPr>
              <a:t>bluesky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BC08D02-5EF2-4340-9BE1-74ACC190EDF3}"/>
              </a:ext>
            </a:extLst>
          </p:cNvPr>
          <p:cNvSpPr txBox="1"/>
          <p:nvPr/>
        </p:nvSpPr>
        <p:spPr>
          <a:xfrm>
            <a:off x="2979821" y="3080084"/>
            <a:ext cx="1620253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ORTHO VRAIE</a:t>
            </a:r>
            <a:endParaRPr lang="fr-FR" sz="1400" b="1" dirty="0">
              <a:solidFill>
                <a:srgbClr val="FFFF00"/>
              </a:solidFill>
              <a:cs typeface="Calibri"/>
            </a:endParaRPr>
          </a:p>
          <a:p>
            <a:r>
              <a:rPr lang="fr-FR" sz="1200" dirty="0" err="1">
                <a:cs typeface="Calibri"/>
              </a:rPr>
              <a:t>Sintégra</a:t>
            </a:r>
            <a:endParaRPr lang="fr-FR" sz="1200" dirty="0">
              <a:cs typeface="Calibri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93073C5-0E7A-4FD2-BC6F-C8BF3C56FB1D}"/>
              </a:ext>
            </a:extLst>
          </p:cNvPr>
          <p:cNvSpPr txBox="1"/>
          <p:nvPr/>
        </p:nvSpPr>
        <p:spPr>
          <a:xfrm>
            <a:off x="4604083" y="4453689"/>
            <a:ext cx="19280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 dirty="0"/>
              <a:t>LIDAR </a:t>
            </a:r>
            <a:r>
              <a:rPr lang="fr-FR" sz="1400" b="1" dirty="0" smtClean="0"/>
              <a:t>-</a:t>
            </a:r>
            <a:r>
              <a:rPr lang="fr-FR" sz="1400" b="1" strike="sngStrike" dirty="0" smtClean="0"/>
              <a:t>10  </a:t>
            </a:r>
            <a:r>
              <a:rPr lang="fr-FR" sz="1400" b="1" dirty="0" smtClean="0">
                <a:solidFill>
                  <a:srgbClr val="FFFF00"/>
                </a:solidFill>
              </a:rPr>
              <a:t>4</a:t>
            </a:r>
            <a:r>
              <a:rPr lang="fr-FR" sz="1400" b="1" dirty="0" smtClean="0"/>
              <a:t> impulsions</a:t>
            </a:r>
            <a:endParaRPr lang="fr-FR" sz="1400" b="1" dirty="0">
              <a:cs typeface="Calibri"/>
            </a:endParaRPr>
          </a:p>
          <a:p>
            <a:r>
              <a:rPr lang="fr-FR" sz="1400" b="1" dirty="0">
                <a:cs typeface="Calibri"/>
              </a:rPr>
              <a:t>ORTHO</a:t>
            </a:r>
          </a:p>
          <a:p>
            <a:r>
              <a:rPr lang="fr-FR" sz="1200" dirty="0" err="1">
                <a:cs typeface="Calibri"/>
              </a:rPr>
              <a:t>Géofit</a:t>
            </a:r>
            <a:endParaRPr lang="fr-FR" sz="1200" dirty="0">
              <a:cs typeface="Calibri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08795B-F99B-4A6A-BE03-6551988CB7F9}"/>
              </a:ext>
            </a:extLst>
          </p:cNvPr>
          <p:cNvSpPr txBox="1"/>
          <p:nvPr/>
        </p:nvSpPr>
        <p:spPr>
          <a:xfrm>
            <a:off x="4570997" y="2864498"/>
            <a:ext cx="19611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 dirty="0" smtClean="0"/>
              <a:t>Acquisition </a:t>
            </a:r>
          </a:p>
          <a:p>
            <a:r>
              <a:rPr lang="fr-FR" sz="1400" b="1" dirty="0" smtClean="0"/>
              <a:t>MNT </a:t>
            </a:r>
            <a:r>
              <a:rPr lang="fr-FR" sz="1400" b="1" dirty="0"/>
              <a:t>existant  + </a:t>
            </a:r>
            <a:r>
              <a:rPr lang="fr-FR" sz="1400" b="1" dirty="0" err="1"/>
              <a:t>correl</a:t>
            </a:r>
            <a:endParaRPr lang="fr-FR" sz="1400" b="1" dirty="0">
              <a:cs typeface="Calibri"/>
            </a:endParaRPr>
          </a:p>
          <a:p>
            <a:r>
              <a:rPr lang="fr-FR" sz="1400" b="1" dirty="0"/>
              <a:t>ORTHO</a:t>
            </a:r>
            <a:endParaRPr lang="fr-FR" sz="1400" b="1" dirty="0">
              <a:cs typeface="Calibri"/>
            </a:endParaRPr>
          </a:p>
          <a:p>
            <a:r>
              <a:rPr lang="fr-FR" sz="1200" dirty="0">
                <a:cs typeface="Calibri"/>
              </a:rPr>
              <a:t>Eurosense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3E2AE5E-5A0D-475E-AE82-91230A6E6BA0}"/>
              </a:ext>
            </a:extLst>
          </p:cNvPr>
          <p:cNvSpPr txBox="1"/>
          <p:nvPr/>
        </p:nvSpPr>
        <p:spPr>
          <a:xfrm>
            <a:off x="3152774" y="4215564"/>
            <a:ext cx="1279359" cy="13742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/>
              <a:t>Acquisition </a:t>
            </a:r>
            <a:endParaRPr lang="fr-FR"/>
          </a:p>
          <a:p>
            <a:r>
              <a:rPr lang="fr-FR" sz="1200">
                <a:cs typeface="Calibri"/>
              </a:rPr>
              <a:t>SFS</a:t>
            </a:r>
          </a:p>
          <a:p>
            <a:r>
              <a:rPr lang="fr-FR" sz="1400" b="1"/>
              <a:t>MNT existant </a:t>
            </a:r>
            <a:endParaRPr lang="fr-FR"/>
          </a:p>
          <a:p>
            <a:r>
              <a:rPr lang="fr-FR" sz="1400" b="1"/>
              <a:t> + correl</a:t>
            </a:r>
            <a:endParaRPr lang="fr-FR" sz="1400" b="1">
              <a:cs typeface="Calibri"/>
            </a:endParaRPr>
          </a:p>
          <a:p>
            <a:r>
              <a:rPr lang="fr-FR" sz="1400" b="1"/>
              <a:t>ORTHO</a:t>
            </a:r>
            <a:endParaRPr lang="fr-FR" sz="1400" b="1">
              <a:cs typeface="Calibri"/>
            </a:endParaRPr>
          </a:p>
          <a:p>
            <a:r>
              <a:rPr lang="fr-FR" sz="1200">
                <a:cs typeface="Calibri"/>
              </a:rPr>
              <a:t>Eurosense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12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Avancement des productions </a:t>
            </a:r>
            <a:r>
              <a:rPr lang="fr-FR" sz="3250" b="1" dirty="0">
                <a:latin typeface="Marianne"/>
              </a:rPr>
              <a:t>PCRS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71984" y="5715000"/>
            <a:ext cx="2637916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Action en cours IGN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1983" y="6086475"/>
            <a:ext cx="2952241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Action en cours prestataire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50698" y="6096000"/>
            <a:ext cx="2637916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Données disponibles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PCRS\80-62-60-59-02-HAUTS_DE_FRANCE\PARTENAIRES\suiv HDF 13_06_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4" y="1685464"/>
            <a:ext cx="8433282" cy="36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13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174172" y="101094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Assurance qualité des productions </a:t>
            </a:r>
            <a:r>
              <a:rPr lang="fr-FR" sz="3250" b="1" dirty="0">
                <a:latin typeface="Marianne"/>
              </a:rPr>
              <a:t>PCRS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91640"/>
              </p:ext>
            </p:extLst>
          </p:nvPr>
        </p:nvGraphicFramePr>
        <p:xfrm>
          <a:off x="514350" y="2124074"/>
          <a:ext cx="7792435" cy="3995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51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ETAPES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Livraison des prestataires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délai production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commentaires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contrôles IGN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délai contrôles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1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ACQUISITION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rapport fin d'acquisistion  (RFA)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 semaines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pas contractuel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rapport complet 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2 semaines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7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échantillons images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2 semaines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les échantillons </a:t>
                      </a:r>
                      <a:r>
                        <a:rPr lang="fr-FR" sz="1100" u="none" strike="noStrike" dirty="0" smtClean="0">
                          <a:effectLst/>
                        </a:rPr>
                        <a:t>images </a:t>
                      </a:r>
                      <a:r>
                        <a:rPr lang="fr-FR" sz="1100" u="none" strike="noStrike" dirty="0">
                          <a:effectLst/>
                        </a:rPr>
                        <a:t>sont demandés en même temps que le RFA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echange mel   + intégration dans rapport RFA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 semaine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7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AEROTRIANGULATION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images (totalité)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1 mois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1 mois après validation des échantillons au pire avec orientation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retour mel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2 semaines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0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orientation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3 mois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dépend des prestataires et de la taille des chantiers mais ne doit pas excéder 3 mois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rapport complet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30 jours ouvrés </a:t>
                      </a:r>
                      <a:b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</a:br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(6 semaines)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7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ORTHO-MOSAÏQUAGE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échantillons ortho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dépend du processus des prestataires  - </a:t>
                      </a:r>
                      <a:r>
                        <a:rPr lang="fr-FR" sz="1100" u="none" strike="noStrike" dirty="0" smtClean="0">
                          <a:effectLst/>
                        </a:rPr>
                        <a:t>max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mois avant livraison finale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retours mel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 semaine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0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mosaïque ortho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7 mois 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dépend des prestataires et de la taille des chantiers mais ne doit pas excéder 7 mois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rapport complet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4 mois ( dont 1 mois pour VA)</a:t>
                      </a:r>
                      <a:endParaRPr lang="fr-FR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1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14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Assurance qualité des productions </a:t>
            </a:r>
            <a:r>
              <a:rPr lang="fr-FR" sz="3250" b="1" dirty="0">
                <a:latin typeface="Marianne"/>
              </a:rPr>
              <a:t>PCRS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66724" y="1652885"/>
            <a:ext cx="6220164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Contrôle des acquisitions :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Livrables attendus: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Contrôles réalisés:</a:t>
            </a: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Outils utilisés: </a:t>
            </a:r>
          </a:p>
          <a:p>
            <a:r>
              <a:rPr lang="fr-FR" sz="1600" dirty="0" smtClean="0"/>
              <a:t>plugin IGN sous QGIS</a:t>
            </a:r>
          </a:p>
          <a:p>
            <a:endParaRPr lang="fr-FR" sz="1600" dirty="0"/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Taille d’un chantier :  </a:t>
            </a:r>
            <a:r>
              <a:rPr lang="fr-FR" dirty="0" smtClean="0"/>
              <a:t>exemple chantier L  - données reçues 70 Go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55342"/>
              </p:ext>
            </p:extLst>
          </p:nvPr>
        </p:nvGraphicFramePr>
        <p:xfrm>
          <a:off x="1331640" y="2393791"/>
          <a:ext cx="6457950" cy="930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Le plan de vol réalisé au format </a:t>
                      </a:r>
                      <a:r>
                        <a:rPr lang="fr-FR" sz="1000" dirty="0" err="1">
                          <a:effectLst/>
                        </a:rPr>
                        <a:t>shape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Les Quicklooks des images RVB des images validées par le titulaire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 tableau d’assemblage des images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Le tableau des recouvrements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Le rapport d’acquisition faisant la synthèse des rapports de vol</a:t>
                      </a:r>
                      <a:endParaRPr lang="fr-FR" sz="1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Les certificats de calibration des caméras utilisées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76351"/>
              </p:ext>
            </p:extLst>
          </p:nvPr>
        </p:nvGraphicFramePr>
        <p:xfrm>
          <a:off x="1298475" y="3800475"/>
          <a:ext cx="6403034" cy="1433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600" dirty="0">
                          <a:effectLst/>
                        </a:rPr>
                        <a:t>Couverture</a:t>
                      </a:r>
                      <a:endParaRPr lang="fr-FR" sz="1000" b="1" kern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99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600">
                          <a:effectLst/>
                        </a:rPr>
                        <a:t>Recouvrement longitudinal</a:t>
                      </a:r>
                      <a:endParaRPr lang="fr-FR" sz="1000" b="1" kern="16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99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600">
                          <a:effectLst/>
                        </a:rPr>
                        <a:t>Recouvrement latéral</a:t>
                      </a:r>
                      <a:endParaRPr lang="fr-FR" sz="1000" b="1" kern="16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99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600">
                          <a:effectLst/>
                        </a:rPr>
                        <a:t>Résolution</a:t>
                      </a:r>
                      <a:endParaRPr lang="fr-FR" sz="1000" b="1" kern="16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699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600" dirty="0">
                          <a:effectLst/>
                        </a:rPr>
                        <a:t>Condition </a:t>
                      </a:r>
                      <a:r>
                        <a:rPr lang="fr-FR" sz="1200" kern="1600" dirty="0" smtClean="0">
                          <a:effectLst/>
                        </a:rPr>
                        <a:t>Météo – </a:t>
                      </a:r>
                      <a:r>
                        <a:rPr lang="fr-FR" sz="1200" b="0" kern="1600" dirty="0" smtClean="0">
                          <a:effectLst/>
                        </a:rPr>
                        <a:t>contrôle visuel de l’ensemble des </a:t>
                      </a:r>
                      <a:r>
                        <a:rPr lang="fr-FR" sz="1200" b="0" kern="1600" dirty="0" err="1" smtClean="0">
                          <a:effectLst/>
                        </a:rPr>
                        <a:t>Quicklooks</a:t>
                      </a:r>
                      <a:endParaRPr lang="fr-FR" sz="1000" b="0" kern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699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600" dirty="0">
                          <a:effectLst/>
                        </a:rPr>
                        <a:t>Hauteur solaire</a:t>
                      </a:r>
                      <a:endParaRPr lang="fr-FR" sz="1000" b="1" kern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26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 kern="1600" dirty="0">
                          <a:effectLst/>
                        </a:rPr>
                        <a:t>Conformité des images pleine </a:t>
                      </a:r>
                      <a:r>
                        <a:rPr lang="fr-FR" sz="1200" kern="1600" dirty="0" smtClean="0">
                          <a:effectLst/>
                        </a:rPr>
                        <a:t>résolution </a:t>
                      </a:r>
                      <a:r>
                        <a:rPr lang="fr-FR" sz="1200" b="0" kern="1600" dirty="0" smtClean="0">
                          <a:effectLst/>
                        </a:rPr>
                        <a:t>(format, bruit, flou,</a:t>
                      </a:r>
                      <a:r>
                        <a:rPr lang="fr-FR" sz="1200" b="0" kern="1600" baseline="0" dirty="0" smtClean="0">
                          <a:effectLst/>
                        </a:rPr>
                        <a:t> </a:t>
                      </a:r>
                      <a:r>
                        <a:rPr lang="fr-FR" sz="1200" b="0" kern="1600" dirty="0" smtClean="0">
                          <a:effectLst/>
                        </a:rPr>
                        <a:t>saturation ,</a:t>
                      </a:r>
                      <a:r>
                        <a:rPr lang="fr-FR" sz="1200" b="0" kern="1600" baseline="0" dirty="0" smtClean="0">
                          <a:effectLst/>
                        </a:rPr>
                        <a:t> </a:t>
                      </a:r>
                      <a:r>
                        <a:rPr lang="fr-FR" sz="1200" b="0" kern="1600" dirty="0" smtClean="0">
                          <a:effectLst/>
                        </a:rPr>
                        <a:t>contraste) </a:t>
                      </a:r>
                      <a:r>
                        <a:rPr lang="fr-FR" sz="1000" b="0" kern="1600" dirty="0" smtClean="0">
                          <a:effectLst/>
                        </a:rPr>
                        <a:t>– </a:t>
                      </a:r>
                      <a:r>
                        <a:rPr lang="fr-FR" sz="1000" kern="1600" dirty="0" smtClean="0">
                          <a:effectLst/>
                        </a:rPr>
                        <a:t>sur échantillon  - </a:t>
                      </a:r>
                      <a:endParaRPr lang="fr-FR" sz="1000" b="1" kern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1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15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Assurance qualité des productions </a:t>
            </a:r>
            <a:r>
              <a:rPr lang="fr-FR" sz="3250" b="1" dirty="0">
                <a:latin typeface="Marianne"/>
              </a:rPr>
              <a:t>PCRS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66724" y="1583035"/>
            <a:ext cx="75216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Contrôle des </a:t>
            </a:r>
            <a:r>
              <a:rPr lang="fr-FR" sz="2400" b="1" dirty="0" err="1" smtClean="0">
                <a:solidFill>
                  <a:schemeClr val="accent3">
                    <a:lumMod val="75000"/>
                  </a:schemeClr>
                </a:solidFill>
              </a:rPr>
              <a:t>aérotriangulations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 – images orientées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Livrables attendus:</a:t>
            </a: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1200" dirty="0"/>
          </a:p>
          <a:p>
            <a:endParaRPr lang="fr-FR" sz="1200" dirty="0" smtClean="0"/>
          </a:p>
          <a:p>
            <a:r>
              <a:rPr lang="fr-FR" dirty="0"/>
              <a:t>	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les images 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Contrôles réalisés:</a:t>
            </a: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Outils utilisés:</a:t>
            </a:r>
          </a:p>
          <a:p>
            <a:r>
              <a:rPr lang="fr-FR" sz="1600" b="1" dirty="0" smtClean="0"/>
              <a:t>	QGIS </a:t>
            </a:r>
            <a:r>
              <a:rPr lang="fr-FR" sz="1600" dirty="0"/>
              <a:t>(Préparation  du contrôle stéréo et analyse des mesures)</a:t>
            </a:r>
          </a:p>
          <a:p>
            <a:r>
              <a:rPr lang="fr-FR" sz="1600" b="1" dirty="0" smtClean="0"/>
              <a:t>	</a:t>
            </a:r>
            <a:r>
              <a:rPr lang="fr-FR" sz="1600" b="1" dirty="0" err="1" smtClean="0"/>
              <a:t>GeoView</a:t>
            </a:r>
            <a:r>
              <a:rPr lang="fr-FR" sz="1600" b="1" dirty="0" smtClean="0"/>
              <a:t> </a:t>
            </a:r>
            <a:r>
              <a:rPr lang="fr-FR" sz="1600" dirty="0"/>
              <a:t>( logiciel de mesure des images en stéréo 3D et en multi-mono),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 smtClean="0"/>
              <a:t>	</a:t>
            </a:r>
            <a:r>
              <a:rPr lang="fr-FR" sz="1600" dirty="0" smtClean="0"/>
              <a:t>+ </a:t>
            </a:r>
            <a:r>
              <a:rPr lang="fr-FR" sz="1600" dirty="0"/>
              <a:t>script de transformation des  orientations dans notre chaine de production.</a:t>
            </a: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Taille d’un chantier :  </a:t>
            </a:r>
          </a:p>
          <a:p>
            <a:r>
              <a:rPr lang="fr-FR" dirty="0" smtClean="0"/>
              <a:t>	Exemple chantier D (2626 Km2): données </a:t>
            </a:r>
            <a:r>
              <a:rPr lang="fr-FR" dirty="0"/>
              <a:t>reçues </a:t>
            </a:r>
            <a:r>
              <a:rPr lang="fr-FR" dirty="0" smtClean="0"/>
              <a:t>7,5 To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22855"/>
              </p:ext>
            </p:extLst>
          </p:nvPr>
        </p:nvGraphicFramePr>
        <p:xfrm>
          <a:off x="1331640" y="2320131"/>
          <a:ext cx="3392760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Fiches Terrain</a:t>
                      </a:r>
                      <a:endParaRPr lang="fr-F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Fourniture des orientations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Certificat de calibration</a:t>
                      </a:r>
                      <a:endParaRPr lang="fr-F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Rapport d’</a:t>
                      </a:r>
                      <a:r>
                        <a:rPr lang="fr-FR" sz="100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aérotriangulation</a:t>
                      </a:r>
                      <a:endParaRPr lang="fr-FR" sz="1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16755"/>
              </p:ext>
            </p:extLst>
          </p:nvPr>
        </p:nvGraphicFramePr>
        <p:xfrm>
          <a:off x="1331640" y="3517795"/>
          <a:ext cx="6662720" cy="897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164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000" kern="1600" dirty="0" smtClean="0">
                          <a:effectLst/>
                        </a:rPr>
                        <a:t>Livrables </a:t>
                      </a:r>
                      <a:r>
                        <a:rPr lang="fr-FR" sz="1000" kern="1600" dirty="0" err="1" smtClean="0">
                          <a:effectLst/>
                        </a:rPr>
                        <a:t>aérotriangulation</a:t>
                      </a:r>
                      <a:r>
                        <a:rPr lang="fr-FR" sz="1000" kern="1600" dirty="0" smtClean="0">
                          <a:effectLst/>
                        </a:rPr>
                        <a:t> </a:t>
                      </a:r>
                      <a:endParaRPr lang="fr-FR" sz="1000" b="1" kern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4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000" kern="1600" dirty="0">
                          <a:effectLst/>
                        </a:rPr>
                        <a:t>Exactitude de l’orientation des </a:t>
                      </a:r>
                      <a:r>
                        <a:rPr lang="fr-FR" sz="1000" kern="1600" dirty="0" smtClean="0">
                          <a:effectLst/>
                        </a:rPr>
                        <a:t>images – </a:t>
                      </a:r>
                      <a:r>
                        <a:rPr lang="fr-FR" sz="1000" b="0" kern="1600" dirty="0" smtClean="0">
                          <a:effectLst/>
                        </a:rPr>
                        <a:t>contrôle </a:t>
                      </a:r>
                      <a:r>
                        <a:rPr lang="fr-FR" sz="1000" b="0" kern="1600" dirty="0" err="1" smtClean="0">
                          <a:effectLst/>
                        </a:rPr>
                        <a:t>aéro</a:t>
                      </a:r>
                      <a:r>
                        <a:rPr lang="fr-FR" sz="1000" b="0" kern="1600" dirty="0" smtClean="0">
                          <a:effectLst/>
                        </a:rPr>
                        <a:t> par pointés stéréo ou multi-mono – points IGN +</a:t>
                      </a:r>
                      <a:r>
                        <a:rPr lang="fr-FR" sz="1000" b="0" kern="1600" baseline="0" dirty="0" smtClean="0">
                          <a:effectLst/>
                        </a:rPr>
                        <a:t> points prestataires</a:t>
                      </a:r>
                      <a:endParaRPr lang="fr-FR" sz="1000" b="0" kern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600" dirty="0" smtClean="0">
                          <a:effectLst/>
                        </a:rPr>
                        <a:t>Points terrains ( pertinences</a:t>
                      </a:r>
                      <a:r>
                        <a:rPr lang="fr-FR" sz="1000" kern="1600" baseline="0" dirty="0" smtClean="0">
                          <a:effectLst/>
                        </a:rPr>
                        <a:t> des fiches et des points, répartition)</a:t>
                      </a:r>
                      <a:endParaRPr lang="fr-FR" sz="1000" b="1" kern="1600" dirty="0" smtClean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16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Assurance qualité des productions </a:t>
            </a:r>
            <a:r>
              <a:rPr lang="fr-FR" sz="3250" b="1" dirty="0">
                <a:latin typeface="Marianne"/>
              </a:rPr>
              <a:t>PCRS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66724" y="1652885"/>
            <a:ext cx="85098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Contrôle des </a:t>
            </a:r>
            <a:r>
              <a:rPr lang="fr-FR" sz="2400" b="1" dirty="0" err="1" smtClean="0">
                <a:solidFill>
                  <a:schemeClr val="accent3">
                    <a:lumMod val="75000"/>
                  </a:schemeClr>
                </a:solidFill>
              </a:rPr>
              <a:t>orthos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Livrables attendus:</a:t>
            </a:r>
          </a:p>
          <a:p>
            <a:endParaRPr lang="fr-FR" dirty="0"/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Contrôles réalisés:</a:t>
            </a: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Outils utilisés:</a:t>
            </a:r>
          </a:p>
          <a:p>
            <a:r>
              <a:rPr lang="fr-FR" dirty="0"/>
              <a:t>QGIS (pour la majorité des contrôles) + Photoshop (radiométrie) + Scripts Python (divers</a:t>
            </a:r>
            <a:r>
              <a:rPr lang="fr-FR" dirty="0" smtClean="0"/>
              <a:t>)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Taille d’un chantier :  </a:t>
            </a:r>
            <a:r>
              <a:rPr lang="fr-FR" dirty="0" smtClean="0"/>
              <a:t>exemple chantier D : données à recevoir 4To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65257"/>
              </p:ext>
            </p:extLst>
          </p:nvPr>
        </p:nvGraphicFramePr>
        <p:xfrm>
          <a:off x="1548194" y="2333784"/>
          <a:ext cx="6471856" cy="1604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</a:rPr>
                        <a:t>ortho-image RVB</a:t>
                      </a:r>
                      <a:endParaRPr lang="fr-FR" sz="10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</a:rPr>
                        <a:t>graphe de mosaïquage</a:t>
                      </a:r>
                      <a:endParaRPr lang="fr-FR" sz="10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</a:rPr>
                        <a:t>dallage</a:t>
                      </a:r>
                      <a:endParaRPr lang="fr-FR" sz="10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rapport de synthèse</a:t>
                      </a:r>
                      <a:endParaRPr lang="fr-FR" sz="1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</a:rPr>
                        <a:t>documentation des défauts résiduels non corrigés</a:t>
                      </a:r>
                      <a:endParaRPr lang="fr-FR" sz="10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>
                          <a:effectLst/>
                        </a:rPr>
                        <a:t>métadonnée de qualité (exactitude planimétrique absolue)</a:t>
                      </a:r>
                      <a:endParaRPr lang="fr-FR" sz="10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</a:rPr>
                        <a:t>métadonnées de généalogie  (caractéristiques MNT et explication des problèmes)</a:t>
                      </a:r>
                      <a:endParaRPr lang="fr-FR" sz="10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00" dirty="0">
                          <a:effectLst/>
                        </a:rPr>
                        <a:t>MNT</a:t>
                      </a:r>
                      <a:endParaRPr lang="fr-FR" sz="10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0485"/>
              </p:ext>
            </p:extLst>
          </p:nvPr>
        </p:nvGraphicFramePr>
        <p:xfrm>
          <a:off x="1549412" y="4241006"/>
          <a:ext cx="6451588" cy="1335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u="none" dirty="0">
                          <a:solidFill>
                            <a:schemeClr val="bg1"/>
                          </a:solidFill>
                          <a:effectLst/>
                          <a:hlinkClick r:id="rId6" action="ppaction://hlinkfile"/>
                        </a:rPr>
                        <a:t>Contrôle des livrables</a:t>
                      </a:r>
                      <a:endParaRPr lang="fr-FR" sz="10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71755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u="sng">
                          <a:solidFill>
                            <a:schemeClr val="bg1"/>
                          </a:solidFill>
                          <a:effectLst/>
                          <a:hlinkClick r:id="rId7" action="ppaction://hlinkfile"/>
                        </a:rPr>
                        <a:t>Dalles ortho-images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u="sng">
                          <a:solidFill>
                            <a:schemeClr val="bg1"/>
                          </a:solidFill>
                          <a:effectLst/>
                          <a:hlinkClick r:id="rId8" action="ppaction://hlinkfile"/>
                        </a:rPr>
                        <a:t>Graphe de mosaïquage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u="none" dirty="0">
                          <a:solidFill>
                            <a:schemeClr val="bg1"/>
                          </a:solidFill>
                          <a:effectLst/>
                          <a:hlinkClick r:id="rId9" action="ppaction://hlinkfile"/>
                        </a:rPr>
                        <a:t>Qualité géométrique</a:t>
                      </a:r>
                      <a:endParaRPr lang="fr-FR" sz="10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u="none" dirty="0">
                          <a:solidFill>
                            <a:schemeClr val="bg1"/>
                          </a:solidFill>
                          <a:effectLst/>
                          <a:hlinkClick r:id="rId10" action="ppaction://hlinkfile"/>
                        </a:rPr>
                        <a:t>Contrôle de la radiométrie</a:t>
                      </a:r>
                      <a:endParaRPr lang="fr-FR" sz="10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u="none" dirty="0">
                          <a:solidFill>
                            <a:schemeClr val="bg1"/>
                          </a:solidFill>
                          <a:effectLst/>
                          <a:hlinkClick r:id="rId11" action="ppaction://hlinkfile"/>
                        </a:rPr>
                        <a:t>Examen détaillé du graphe</a:t>
                      </a:r>
                      <a:endParaRPr lang="fr-FR" sz="10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u="none" dirty="0">
                          <a:solidFill>
                            <a:schemeClr val="bg1"/>
                          </a:solidFill>
                          <a:effectLst/>
                          <a:hlinkClick r:id="rId12" action="ppaction://hlinkfile"/>
                        </a:rPr>
                        <a:t>Examen détaillé de l’ortho- image RVB</a:t>
                      </a:r>
                      <a:endParaRPr lang="fr-FR" sz="10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000" u="none" dirty="0">
                          <a:solidFill>
                            <a:schemeClr val="bg1"/>
                          </a:solidFill>
                          <a:effectLst/>
                          <a:hlinkClick r:id="rId13" action="ppaction://hlinkfile"/>
                        </a:rPr>
                        <a:t>Contrôle des raccords</a:t>
                      </a:r>
                      <a:endParaRPr lang="fr-FR" sz="10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71755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7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17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ORTHO PCRS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66724" y="1652885"/>
            <a:ext cx="84694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Contrat prestataire sur dallage L93</a:t>
            </a:r>
          </a:p>
          <a:p>
            <a:endParaRPr lang="fr-F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ontrôle des </a:t>
            </a:r>
            <a:r>
              <a:rPr lang="fr-FR" sz="2400" b="1" dirty="0" err="1" smtClean="0">
                <a:solidFill>
                  <a:schemeClr val="accent3">
                    <a:lumMod val="75000"/>
                  </a:schemeClr>
                </a:solidFill>
              </a:rPr>
              <a:t>orthos</a:t>
            </a: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 en L93</a:t>
            </a:r>
          </a:p>
          <a:p>
            <a:endParaRPr lang="fr-F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Affichage en CC : 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Transformation de coordonnées en temps réel dans SIG </a:t>
            </a:r>
          </a:p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( pas de duplication des données)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Transformation des données GDAL dans QGIS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La région complète environ 50 To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Les dalles en bord de chantier pourront être incomplètes,  à compléter avec chantiers limitrophes  donc attendre la disponibilité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Les dalles de bord de région à compléter avec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orthos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HR 20cm ?</a:t>
            </a: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8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2088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fr-FR" sz="3600" b="1" cap="all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600" b="1" cap="all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3600" b="1" cap="all" spc="1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MERCI DE VOTRE ATTENTION</a:t>
            </a:r>
            <a:r>
              <a:rPr lang="fr-FR" spc="100"/>
              <a:t/>
            </a:r>
            <a:br>
              <a:rPr lang="fr-FR" spc="100"/>
            </a:br>
            <a:endParaRPr lang="fr-FR" sz="1600" b="1" cap="all" spc="10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Calibri"/>
            </a:endParaRPr>
          </a:p>
        </p:txBody>
      </p:sp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6008"/>
            <a:ext cx="955224" cy="1020952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96008"/>
            <a:ext cx="1584176" cy="1020952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18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17/11/2021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724" y="5483042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2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Rappel sur les prestataires PCRS</a:t>
            </a:r>
            <a:endParaRPr lang="fr-FR" dirty="0"/>
          </a:p>
        </p:txBody>
      </p:sp>
      <p:pic>
        <p:nvPicPr>
          <p:cNvPr id="9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969469-F4C7-498C-926B-6B311FAB0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19" y="2148254"/>
            <a:ext cx="1800225" cy="685800"/>
          </a:xfrm>
          <a:prstGeom prst="rect">
            <a:avLst/>
          </a:prstGeom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3A069A44-7B08-4EA3-800B-575778E16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77" y="3020158"/>
            <a:ext cx="1502508" cy="827454"/>
          </a:xfrm>
          <a:prstGeom prst="rect">
            <a:avLst/>
          </a:prstGeom>
        </p:spPr>
      </p:pic>
      <p:pic>
        <p:nvPicPr>
          <p:cNvPr id="17" name="Image 17">
            <a:extLst>
              <a:ext uri="{FF2B5EF4-FFF2-40B4-BE49-F238E27FC236}">
                <a16:creationId xmlns:a16="http://schemas.microsoft.com/office/drawing/2014/main" id="{AB879E5A-8096-45BA-9AD3-29B80960A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816" y="4484321"/>
            <a:ext cx="1371600" cy="781050"/>
          </a:xfrm>
          <a:prstGeom prst="rect">
            <a:avLst/>
          </a:prstGeom>
        </p:spPr>
      </p:pic>
      <p:pic>
        <p:nvPicPr>
          <p:cNvPr id="18" name="Image 18">
            <a:extLst>
              <a:ext uri="{FF2B5EF4-FFF2-40B4-BE49-F238E27FC236}">
                <a16:creationId xmlns:a16="http://schemas.microsoft.com/office/drawing/2014/main" id="{DD0F6DBB-C349-46FF-BDF6-08426A74A8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141" y="5394935"/>
            <a:ext cx="1504950" cy="561975"/>
          </a:xfrm>
          <a:prstGeom prst="rect">
            <a:avLst/>
          </a:prstGeom>
        </p:spPr>
      </p:pic>
      <p:pic>
        <p:nvPicPr>
          <p:cNvPr id="20" name="Image 17">
            <a:extLst>
              <a:ext uri="{FF2B5EF4-FFF2-40B4-BE49-F238E27FC236}">
                <a16:creationId xmlns:a16="http://schemas.microsoft.com/office/drawing/2014/main" id="{F5B3A899-F083-4420-A3D9-4068AFB95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276" y="2491397"/>
            <a:ext cx="1371600" cy="781050"/>
          </a:xfrm>
          <a:prstGeom prst="rect">
            <a:avLst/>
          </a:prstGeom>
        </p:spPr>
      </p:pic>
      <p:pic>
        <p:nvPicPr>
          <p:cNvPr id="19" name="Image 20">
            <a:extLst>
              <a:ext uri="{FF2B5EF4-FFF2-40B4-BE49-F238E27FC236}">
                <a16:creationId xmlns:a16="http://schemas.microsoft.com/office/drawing/2014/main" id="{A083B409-CC54-4446-87CD-F8E77DA346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596" y="5267935"/>
            <a:ext cx="1495425" cy="561975"/>
          </a:xfrm>
          <a:prstGeom prst="rect">
            <a:avLst/>
          </a:prstGeom>
        </p:spPr>
      </p:pic>
      <p:pic>
        <p:nvPicPr>
          <p:cNvPr id="2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4BBA3721-1702-41FC-A694-286E07CEC0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8432" y="1883849"/>
            <a:ext cx="4506337" cy="4512971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188BA8E8-B857-4562-B691-DA167FAE472C}"/>
              </a:ext>
            </a:extLst>
          </p:cNvPr>
          <p:cNvSpPr/>
          <p:nvPr/>
        </p:nvSpPr>
        <p:spPr>
          <a:xfrm>
            <a:off x="3570111" y="2880237"/>
            <a:ext cx="508000" cy="488461"/>
          </a:xfrm>
          <a:prstGeom prst="ellipse">
            <a:avLst/>
          </a:prstGeom>
          <a:solidFill>
            <a:srgbClr val="F2BA4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cs typeface="Calibri"/>
              </a:rPr>
              <a:t>4</a:t>
            </a:r>
            <a:endParaRPr lang="fr-FR" b="1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6273C54-AF3C-45E6-BE80-E84551F4429A}"/>
              </a:ext>
            </a:extLst>
          </p:cNvPr>
          <p:cNvSpPr/>
          <p:nvPr/>
        </p:nvSpPr>
        <p:spPr>
          <a:xfrm>
            <a:off x="3567098" y="4781911"/>
            <a:ext cx="508000" cy="4884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cs typeface="Calibri"/>
              </a:rPr>
              <a:t>3</a:t>
            </a:r>
            <a:endParaRPr lang="fr-FR" b="1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AE1A23A-7B0A-4487-985F-60C6D71F9AA5}"/>
              </a:ext>
            </a:extLst>
          </p:cNvPr>
          <p:cNvSpPr/>
          <p:nvPr/>
        </p:nvSpPr>
        <p:spPr>
          <a:xfrm>
            <a:off x="5009202" y="4781911"/>
            <a:ext cx="508000" cy="488461"/>
          </a:xfrm>
          <a:prstGeom prst="ellipse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cs typeface="Calibri"/>
              </a:rPr>
              <a:t>2</a:t>
            </a:r>
            <a:endParaRPr lang="fr-FR" b="1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382707A-0768-4B3F-901F-CE218E7FC59F}"/>
              </a:ext>
            </a:extLst>
          </p:cNvPr>
          <p:cNvSpPr/>
          <p:nvPr/>
        </p:nvSpPr>
        <p:spPr>
          <a:xfrm>
            <a:off x="5010553" y="3310084"/>
            <a:ext cx="508000" cy="488461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cs typeface="Calibri"/>
              </a:rPr>
              <a:t>1</a:t>
            </a:r>
            <a:endParaRPr lang="fr-FR" b="1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2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3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Dénomination des chantiers</a:t>
            </a:r>
            <a:endParaRPr lang="fr-FR" dirty="0"/>
          </a:p>
        </p:txBody>
      </p:sp>
      <p:pic>
        <p:nvPicPr>
          <p:cNvPr id="8194" name="Picture 2" descr="D:\PCRS\80-62-60-59-02-HAUTS_DE_FRANCE\PARTENAIRES\nom chanti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707797"/>
            <a:ext cx="43053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4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-206194" y="980728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/>
            <a:r>
              <a:rPr lang="fr-FR" sz="3250" b="1" dirty="0" smtClean="0">
                <a:latin typeface="Marianne" pitchFamily="50" charset="0"/>
              </a:rPr>
              <a:t>Acquisitions</a:t>
            </a:r>
          </a:p>
          <a:p>
            <a:pPr marL="360000" algn="l"/>
            <a:r>
              <a:rPr lang="fr-FR" sz="3000" b="1" dirty="0" smtClean="0">
                <a:latin typeface="Marianne" pitchFamily="50" charset="0"/>
              </a:rPr>
              <a:t>Avancement global:</a:t>
            </a:r>
          </a:p>
        </p:txBody>
      </p:sp>
      <p:pic>
        <p:nvPicPr>
          <p:cNvPr id="2050" name="Picture 2" descr="D:\PCRS\80-62-60-59-02-HAUTS_DE_FRANCE\PARTENAIRES\avancement-acquisis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1" y="1116211"/>
            <a:ext cx="4724774" cy="53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2028823"/>
            <a:ext cx="3282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3 blocs acquis en 2021 : D, J, G Nord</a:t>
            </a:r>
          </a:p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2 blocs en 2022 : L et G Sud (1 axe à revoler)</a:t>
            </a:r>
          </a:p>
          <a:p>
            <a:endParaRPr lang="fr-F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2022, la plus grosse difficulté : La météo</a:t>
            </a:r>
          </a:p>
          <a:p>
            <a:endParaRPr lang="fr-FR" sz="1600" dirty="0">
              <a:solidFill>
                <a:srgbClr val="92D050"/>
              </a:solidFill>
            </a:endParaRPr>
          </a:p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Une bon créneau en fin Mars a permis l’acquisition du bloc L ( 7 sessions sur 9 jours du 19 au 27mars) et le bloc G sud  (3 sessions du 25 au 27 Mars)</a:t>
            </a:r>
          </a:p>
          <a:p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Quelques créneaux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éparses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en avril et en mai : acquisitions partielles des blocs A, F, N</a:t>
            </a:r>
          </a:p>
          <a:p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Rien depuis le 2 juin</a:t>
            </a:r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7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5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Acquisitions </a:t>
            </a:r>
            <a:r>
              <a:rPr lang="fr-FR" sz="3250" b="1" dirty="0">
                <a:latin typeface="Marianne"/>
              </a:rPr>
              <a:t>PCRS </a:t>
            </a:r>
            <a:r>
              <a:rPr lang="fr-FR" sz="1400" b="1" dirty="0">
                <a:latin typeface="Marianne"/>
              </a:rPr>
              <a:t> </a:t>
            </a:r>
            <a:r>
              <a:rPr lang="fr-FR" sz="1800" b="1" dirty="0">
                <a:latin typeface="Marianne"/>
              </a:rPr>
              <a:t>LOT1_chantier </a:t>
            </a:r>
            <a:r>
              <a:rPr lang="fr-FR" sz="1800" b="1" dirty="0" smtClean="0">
                <a:latin typeface="Marianne"/>
              </a:rPr>
              <a:t>A</a:t>
            </a:r>
            <a:endParaRPr lang="fr-FR" sz="1800" dirty="0">
              <a:solidFill>
                <a:schemeClr val="accent6">
                  <a:lumMod val="50000"/>
                </a:schemeClr>
              </a:solidFill>
              <a:latin typeface="Marianne"/>
              <a:ea typeface="+mn-ea"/>
              <a:cs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69312" y="1859178"/>
            <a:ext cx="324164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Vols Eurosense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- 5 sessions de vol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- 1ère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acquisition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le 11/04/22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 dernière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le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03/05/21 </a:t>
            </a:r>
          </a:p>
          <a:p>
            <a:pPr>
              <a:spcAft>
                <a:spcPts val="1200"/>
              </a:spcAft>
            </a:pPr>
            <a:endParaRPr lang="fr-FR" sz="1600" dirty="0">
              <a:solidFill>
                <a:schemeClr val="accent3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Problèmes rencontrés :</a:t>
            </a:r>
            <a:endParaRPr lang="fr-FR" dirty="0">
              <a:solidFill>
                <a:schemeClr val="accent3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 -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météo</a:t>
            </a:r>
            <a:endParaRPr lang="fr-FR" sz="16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 Les ZIPVA sur cette zone reste à voler , les autorisations sont arrivées tardivement.-</a:t>
            </a:r>
            <a:endParaRPr lang="fr-FR" sz="1600" dirty="0">
              <a:solidFill>
                <a:srgbClr val="984807"/>
              </a:solidFill>
              <a:cs typeface="Calibri"/>
            </a:endParaRPr>
          </a:p>
        </p:txBody>
      </p:sp>
      <p:pic>
        <p:nvPicPr>
          <p:cNvPr id="1026" name="Picture 2" descr="D:\PCRS\80-62-60-59-02-HAUTS_DE_FRANCE\PARTENAIRES\bloc A - 09juin 20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030267" cy="38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6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Acquisitions </a:t>
            </a:r>
            <a:r>
              <a:rPr lang="fr-FR" sz="3250" b="1" dirty="0">
                <a:latin typeface="Marianne"/>
              </a:rPr>
              <a:t>PCRS </a:t>
            </a:r>
            <a:r>
              <a:rPr lang="fr-FR" sz="1400" b="1" dirty="0">
                <a:latin typeface="Marianne"/>
              </a:rPr>
              <a:t> </a:t>
            </a:r>
            <a:r>
              <a:rPr lang="fr-FR" sz="1800" b="1" dirty="0">
                <a:latin typeface="Marianne"/>
              </a:rPr>
              <a:t>LOT2_chantier </a:t>
            </a:r>
            <a:r>
              <a:rPr lang="fr-FR" sz="1800" b="1" dirty="0" smtClean="0">
                <a:latin typeface="Marianne"/>
              </a:rPr>
              <a:t>F</a:t>
            </a:r>
            <a:endParaRPr lang="fr-FR" sz="1800" dirty="0">
              <a:solidFill>
                <a:schemeClr val="accent6">
                  <a:lumMod val="50000"/>
                </a:schemeClr>
              </a:solidFill>
              <a:latin typeface="Marianne"/>
              <a:ea typeface="+mn-ea"/>
              <a:cs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89516" y="1772816"/>
            <a:ext cx="328998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Vols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Geofit</a:t>
            </a:r>
            <a:endParaRPr lang="fr-FR" b="1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- 5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sessions de vol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- 1ère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acquisition le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17/04/22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 dernière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le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02/05/21 </a:t>
            </a:r>
            <a:endParaRPr lang="fr-FR" sz="16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endParaRPr lang="fr-FR" sz="16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endParaRPr lang="fr-FR" sz="14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Problèmes rencontrés :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 - météo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-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Encore un peu d’impact de la proximité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de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CDG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3074" name="Picture 2" descr="D:\PCRS\80-62-60-59-02-HAUTS_DE_FRANCE\PARTENAIRES\bloc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772815"/>
            <a:ext cx="4762500" cy="43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5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7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Acquisitions </a:t>
            </a:r>
            <a:r>
              <a:rPr lang="fr-FR" sz="3250" b="1" dirty="0">
                <a:latin typeface="Marianne"/>
              </a:rPr>
              <a:t>PCRS </a:t>
            </a:r>
            <a:r>
              <a:rPr lang="fr-FR" sz="1400" b="1" dirty="0">
                <a:latin typeface="Marianne"/>
              </a:rPr>
              <a:t> </a:t>
            </a:r>
            <a:r>
              <a:rPr lang="fr-FR" sz="1800" b="1" dirty="0">
                <a:latin typeface="Marianne"/>
              </a:rPr>
              <a:t>LOT3_chantier G</a:t>
            </a:r>
            <a:endParaRPr lang="fr-FR" sz="1800" dirty="0">
              <a:solidFill>
                <a:schemeClr val="accent6">
                  <a:lumMod val="50000"/>
                </a:schemeClr>
              </a:solidFill>
              <a:latin typeface="Marianne"/>
              <a:ea typeface="+mn-ea"/>
              <a:cs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89516" y="1772816"/>
            <a:ext cx="3289982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Vols SFS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Bloc G nord acquis en fin 2021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Bloc G sud: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3 sessions du 25 au 27 mars malheureusement un axe pose problème , il est à revoler depuis…</a:t>
            </a:r>
            <a:endParaRPr lang="fr-FR" sz="16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endParaRPr lang="fr-FR" sz="14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Problèmes rencontrés :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 -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météo</a:t>
            </a:r>
            <a:endParaRPr lang="fr-FR" sz="16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8D091C-8A97-4E3D-BD02-A1F043E522BE}"/>
              </a:ext>
            </a:extLst>
          </p:cNvPr>
          <p:cNvSpPr txBox="1"/>
          <p:nvPr/>
        </p:nvSpPr>
        <p:spPr>
          <a:xfrm>
            <a:off x="1011677" y="54985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>
              <a:cs typeface="Calibri"/>
            </a:endParaRPr>
          </a:p>
        </p:txBody>
      </p:sp>
      <p:pic>
        <p:nvPicPr>
          <p:cNvPr id="4098" name="Picture 2" descr="D:\PCRS\80-62-60-59-02-HAUTS_DE_FRANCE\PARTENAIRES\BLOC Gn_Gs_09juin20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0" y="2121013"/>
            <a:ext cx="5370797" cy="29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8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Acquisitions </a:t>
            </a:r>
            <a:r>
              <a:rPr lang="fr-FR" sz="3250" b="1" dirty="0">
                <a:latin typeface="Marianne"/>
              </a:rPr>
              <a:t>PCRS </a:t>
            </a:r>
            <a:r>
              <a:rPr lang="fr-FR" sz="1400" b="1" dirty="0">
                <a:latin typeface="Marianne"/>
              </a:rPr>
              <a:t> </a:t>
            </a:r>
            <a:r>
              <a:rPr lang="fr-FR" sz="1800" b="1" dirty="0" smtClean="0">
                <a:latin typeface="Marianne"/>
              </a:rPr>
              <a:t>Lot4</a:t>
            </a:r>
            <a:endParaRPr lang="fr-FR" sz="1800" dirty="0">
              <a:solidFill>
                <a:schemeClr val="accent6">
                  <a:lumMod val="50000"/>
                </a:schemeClr>
              </a:solidFill>
              <a:latin typeface="Marianne"/>
              <a:ea typeface="+mn-ea"/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8D091C-8A97-4E3D-BD02-A1F043E522BE}"/>
              </a:ext>
            </a:extLst>
          </p:cNvPr>
          <p:cNvSpPr txBox="1"/>
          <p:nvPr/>
        </p:nvSpPr>
        <p:spPr>
          <a:xfrm>
            <a:off x="1011677" y="54985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>
              <a:cs typeface="Calibri"/>
            </a:endParaRPr>
          </a:p>
        </p:txBody>
      </p:sp>
      <p:pic>
        <p:nvPicPr>
          <p:cNvPr id="7170" name="Picture 2" descr="D:\PCRS\80-62-60-59-02-HAUTS_DE_FRANCE\PARTENAIRES\acquisistion HDF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38" y="1608108"/>
            <a:ext cx="3981804" cy="47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24136" cy="13003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" cy="720080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031" y="282204"/>
            <a:ext cx="1297940" cy="72873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DAF6980D-799A-4430-9775-81BA40DC3DF0}" type="slidenum">
              <a:rPr lang="fr-FR" smtClean="0"/>
              <a:t>9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9512" y="6478314"/>
            <a:ext cx="395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Institut national de l’information géographique et forestière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489347"/>
            <a:ext cx="114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13/06/22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45333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5"/>
          <p:cNvSpPr txBox="1">
            <a:spLocks/>
          </p:cNvSpPr>
          <p:nvPr/>
        </p:nvSpPr>
        <p:spPr>
          <a:xfrm>
            <a:off x="3356" y="908720"/>
            <a:ext cx="81326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9410" algn="l"/>
            <a:r>
              <a:rPr lang="fr-FR" sz="3250" b="1" dirty="0" smtClean="0">
                <a:latin typeface="Marianne"/>
              </a:rPr>
              <a:t>Acquisitions </a:t>
            </a:r>
            <a:r>
              <a:rPr lang="fr-FR" sz="3250" b="1" dirty="0">
                <a:latin typeface="Marianne"/>
              </a:rPr>
              <a:t>PCRS </a:t>
            </a:r>
            <a:r>
              <a:rPr lang="fr-FR" sz="1400" b="1" dirty="0">
                <a:latin typeface="Marianne"/>
              </a:rPr>
              <a:t> </a:t>
            </a:r>
            <a:r>
              <a:rPr lang="fr-FR" sz="1800" b="1" dirty="0">
                <a:latin typeface="Marianne"/>
              </a:rPr>
              <a:t>LOT4_chantier </a:t>
            </a:r>
            <a:r>
              <a:rPr lang="fr-FR" sz="1800" b="1" dirty="0" smtClean="0">
                <a:latin typeface="Marianne"/>
              </a:rPr>
              <a:t>N et K</a:t>
            </a:r>
            <a:endParaRPr lang="fr-FR" sz="1800" dirty="0">
              <a:solidFill>
                <a:schemeClr val="accent6">
                  <a:lumMod val="50000"/>
                </a:schemeClr>
              </a:solidFill>
              <a:latin typeface="Marianne"/>
              <a:ea typeface="+mn-ea"/>
              <a:cs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689516" y="1772816"/>
            <a:ext cx="3289982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Vols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cs typeface="Calibri"/>
              </a:rPr>
              <a:t>Bluesky</a:t>
            </a:r>
            <a:endParaRPr lang="fr-FR" b="1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Bloc J ouest (J) volé en 2021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Bloc J est (N) :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3 sessions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1ère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acquisition le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28/04/22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dernière le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22/05 . Le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b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loc aurait pu être fini à cette date mais il manquait l’autorisation de survol de la ZIPVA sur Gravelines. Le bloc K a donc été démarré.</a:t>
            </a:r>
            <a:endParaRPr lang="fr-FR" sz="1400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Problèmes rencontrés :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 -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météo</a:t>
            </a:r>
          </a:p>
          <a:p>
            <a:pPr>
              <a:spcAft>
                <a:spcPts val="1200"/>
              </a:spcAft>
            </a:pP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- Autorisation  ZIPVA</a:t>
            </a:r>
            <a:endParaRPr lang="fr-FR" sz="1600" dirty="0">
              <a:solidFill>
                <a:srgbClr val="984807"/>
              </a:solidFill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8D091C-8A97-4E3D-BD02-A1F043E522BE}"/>
              </a:ext>
            </a:extLst>
          </p:cNvPr>
          <p:cNvSpPr txBox="1"/>
          <p:nvPr/>
        </p:nvSpPr>
        <p:spPr>
          <a:xfrm>
            <a:off x="1011677" y="54985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>
              <a:cs typeface="Calibri"/>
            </a:endParaRPr>
          </a:p>
        </p:txBody>
      </p:sp>
      <p:pic>
        <p:nvPicPr>
          <p:cNvPr id="5122" name="Picture 2" descr="D:\PCRS\80-62-60-59-02-HAUTS_DE_FRANCE\PARTENAIRES\blocN et 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77" y="1659236"/>
            <a:ext cx="3740306" cy="47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485" y="300824"/>
            <a:ext cx="5344536" cy="6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702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45281D476ACB46A903E0980ADA13BF" ma:contentTypeVersion="2" ma:contentTypeDescription="Create a new document." ma:contentTypeScope="" ma:versionID="d72e97a32b5db4f538ee9072c67cbef4">
  <xsd:schema xmlns:xsd="http://www.w3.org/2001/XMLSchema" xmlns:xs="http://www.w3.org/2001/XMLSchema" xmlns:p="http://schemas.microsoft.com/office/2006/metadata/properties" xmlns:ns2="0b62aa47-c234-4e21-9ffa-6c0c13f08c84" targetNamespace="http://schemas.microsoft.com/office/2006/metadata/properties" ma:root="true" ma:fieldsID="7d50657de85323fcfe9a6fa8ac0ce4f3" ns2:_="">
    <xsd:import namespace="0b62aa47-c234-4e21-9ffa-6c0c13f08c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2aa47-c234-4e21-9ffa-6c0c13f08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007BD-1DB3-4EDC-B4D3-65ACEE9624D6}">
  <ds:schemaRefs>
    <ds:schemaRef ds:uri="0b62aa47-c234-4e21-9ffa-6c0c13f08c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A9B162-8845-473D-AB47-32AC59FA50C2}">
  <ds:schemaRefs>
    <ds:schemaRef ds:uri="http://schemas.microsoft.com/office/2006/metadata/properties"/>
    <ds:schemaRef ds:uri="http://schemas.microsoft.com/office/2006/documentManagement/types"/>
    <ds:schemaRef ds:uri="0b62aa47-c234-4e21-9ffa-6c0c13f08c8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E4A21E-6D3A-4244-AE31-C912DAA25C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1208</Words>
  <Application>Microsoft Office PowerPoint</Application>
  <PresentationFormat>Affichage à l'écran (4:3)</PresentationFormat>
  <Paragraphs>304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Batang</vt:lpstr>
      <vt:lpstr>Calibri</vt:lpstr>
      <vt:lpstr>Courier New</vt:lpstr>
      <vt:lpstr>Marianne</vt:lpstr>
      <vt:lpstr>Times New Roman</vt:lpstr>
      <vt:lpstr>Thème Office</vt:lpstr>
      <vt:lpstr> COMITE DE SUIVI PARTENARIAT PCRS  13 Juin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MERCI DE VOTRE ATTENTION </vt:lpstr>
    </vt:vector>
  </TitlesOfParts>
  <Company>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Gauthier Duponchel</dc:creator>
  <cp:lastModifiedBy>FABRY Vincent</cp:lastModifiedBy>
  <cp:revision>70</cp:revision>
  <dcterms:created xsi:type="dcterms:W3CDTF">2021-11-10T08:42:08Z</dcterms:created>
  <dcterms:modified xsi:type="dcterms:W3CDTF">2023-03-29T08:23:43Z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0x0101001145281D476ACB46A903E0980ADA13BF</vt:lpwstr>
  </property>
</Properties>
</file>